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 id="2147483652" r:id="rId5"/>
  </p:sldMasterIdLst>
  <p:notesMasterIdLst>
    <p:notesMasterId r:id="rId12"/>
  </p:notesMasterIdLst>
  <p:handoutMasterIdLst>
    <p:handoutMasterId r:id="rId13"/>
  </p:handoutMasterIdLst>
  <p:sldIdLst>
    <p:sldId id="329" r:id="rId6"/>
    <p:sldId id="259" r:id="rId7"/>
    <p:sldId id="260" r:id="rId8"/>
    <p:sldId id="261" r:id="rId9"/>
    <p:sldId id="263" r:id="rId10"/>
    <p:sldId id="262" r:id="rId11"/>
  </p:sldIdLst>
  <p:sldSz cx="12192000" cy="6858000"/>
  <p:notesSz cx="6858000" cy="9144000"/>
  <p:defaultTextStyle>
    <a:defPPr rtl="0">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9D21"/>
    <a:srgbClr val="F2C020"/>
    <a:srgbClr val="197004"/>
    <a:srgbClr val="BAC82F"/>
    <a:srgbClr val="C1C1C7"/>
    <a:srgbClr val="305B90"/>
    <a:srgbClr val="24A206"/>
    <a:srgbClr val="81BF3B"/>
    <a:srgbClr val="454D55"/>
    <a:srgbClr val="E8611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DEBDC6-66D5-413A-B529-F62B4C501A47}" v="2" dt="2022-09-14T09:38:15.848"/>
  </p1510:revLst>
</p1510:revInfo>
</file>

<file path=ppt/tableStyles.xml><?xml version="1.0" encoding="utf-8"?>
<a:tblStyleLst xmlns:a="http://schemas.openxmlformats.org/drawingml/2006/main" def="{616DA210-FB5B-4158-B5E0-FEB733F419B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1" autoAdjust="0"/>
    <p:restoredTop sz="94660"/>
  </p:normalViewPr>
  <p:slideViewPr>
    <p:cSldViewPr snapToGrid="0" showGuides="1">
      <p:cViewPr varScale="1">
        <p:scale>
          <a:sx n="107" d="100"/>
          <a:sy n="107" d="100"/>
        </p:scale>
        <p:origin x="138" y="120"/>
      </p:cViewPr>
      <p:guideLst>
        <p:guide orient="horz" pos="2160"/>
        <p:guide pos="3840"/>
      </p:guideLst>
    </p:cSldViewPr>
  </p:slideViewPr>
  <p:notesTextViewPr>
    <p:cViewPr>
      <p:scale>
        <a:sx n="1" d="1"/>
        <a:sy n="1" d="1"/>
      </p:scale>
      <p:origin x="0" y="0"/>
    </p:cViewPr>
  </p:notesTextViewPr>
  <p:notesViewPr>
    <p:cSldViewPr snapToGrid="0">
      <p:cViewPr varScale="1">
        <p:scale>
          <a:sx n="76" d="100"/>
          <a:sy n="76" d="100"/>
        </p:scale>
        <p:origin x="4062" y="13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96946843-D728-40C3-A235-5106A1741A9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nl-NL"/>
          </a:p>
        </p:txBody>
      </p:sp>
      <p:sp>
        <p:nvSpPr>
          <p:cNvPr id="3" name="Tijdelijke aanduiding voor datum 2">
            <a:extLst>
              <a:ext uri="{FF2B5EF4-FFF2-40B4-BE49-F238E27FC236}">
                <a16:creationId xmlns:a16="http://schemas.microsoft.com/office/drawing/2014/main" id="{CFFA6704-C5B9-427A-B786-BF9D9A6F1B8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F977A63-D181-45E8-8E07-C5D4D546E91C}" type="datetime1">
              <a:rPr lang="nl-NL" smtClean="0"/>
              <a:t>14-9-2022</a:t>
            </a:fld>
            <a:endParaRPr lang="nl-NL" dirty="0"/>
          </a:p>
        </p:txBody>
      </p:sp>
      <p:sp>
        <p:nvSpPr>
          <p:cNvPr id="4" name="Tijdelijke aanduiding voor voettekst 3">
            <a:extLst>
              <a:ext uri="{FF2B5EF4-FFF2-40B4-BE49-F238E27FC236}">
                <a16:creationId xmlns:a16="http://schemas.microsoft.com/office/drawing/2014/main" id="{625E4186-AC94-42CF-A09B-E291117BABF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nl-NL"/>
          </a:p>
        </p:txBody>
      </p:sp>
      <p:sp>
        <p:nvSpPr>
          <p:cNvPr id="5" name="Tijdelijke aanduiding voor dianummer 4">
            <a:extLst>
              <a:ext uri="{FF2B5EF4-FFF2-40B4-BE49-F238E27FC236}">
                <a16:creationId xmlns:a16="http://schemas.microsoft.com/office/drawing/2014/main" id="{5DBE12EB-D4BD-49CA-9FC4-5C9A4F4F7E2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45371C06-22B2-4805-8A74-E63609FE61CE}" type="slidenum">
              <a:rPr lang="nl-NL" smtClean="0"/>
              <a:t>‹nr.›</a:t>
            </a:fld>
            <a:endParaRPr lang="nl-NL"/>
          </a:p>
        </p:txBody>
      </p:sp>
    </p:spTree>
    <p:extLst>
      <p:ext uri="{BB962C8B-B14F-4D97-AF65-F5344CB8AC3E}">
        <p14:creationId xmlns:p14="http://schemas.microsoft.com/office/powerpoint/2010/main" val="25966585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nl-NL" noProof="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9992DC-44A4-44F5-B58E-3CC4EE1EA82B}" type="datetime1">
              <a:rPr lang="nl-NL" smtClean="0"/>
              <a:pPr/>
              <a:t>14-9-2022</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nl-NL" noProof="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nl-NL" noProof="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5A14970C-3301-4DD8-87C8-448E3F893981}" type="slidenum">
              <a:rPr lang="nl-NL" noProof="0" smtClean="0"/>
              <a:t>‹nr.›</a:t>
            </a:fld>
            <a:endParaRPr lang="nl-NL" noProof="0"/>
          </a:p>
        </p:txBody>
      </p:sp>
    </p:spTree>
    <p:extLst>
      <p:ext uri="{BB962C8B-B14F-4D97-AF65-F5344CB8AC3E}">
        <p14:creationId xmlns:p14="http://schemas.microsoft.com/office/powerpoint/2010/main" val="337283926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A14970C-3301-4DD8-87C8-448E3F893981}"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nl-N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4574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8BF69ED4-AF81-42E5-8ABD-252CA188A91F}" type="slidenum">
              <a:rPr lang="nl-NL" smtClean="0">
                <a:solidFill>
                  <a:prstClr val="black"/>
                </a:solidFill>
              </a:rPr>
              <a:pPr/>
              <a:t>2</a:t>
            </a:fld>
            <a:endParaRPr lang="nl-NL" dirty="0">
              <a:solidFill>
                <a:prstClr val="black"/>
              </a:solidFill>
            </a:endParaRPr>
          </a:p>
        </p:txBody>
      </p:sp>
    </p:spTree>
    <p:extLst>
      <p:ext uri="{BB962C8B-B14F-4D97-AF65-F5344CB8AC3E}">
        <p14:creationId xmlns:p14="http://schemas.microsoft.com/office/powerpoint/2010/main" val="41708125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8BF69ED4-AF81-42E5-8ABD-252CA188A91F}" type="slidenum">
              <a:rPr lang="nl-NL" smtClean="0">
                <a:solidFill>
                  <a:prstClr val="black"/>
                </a:solidFill>
              </a:rPr>
              <a:pPr/>
              <a:t>3</a:t>
            </a:fld>
            <a:endParaRPr lang="nl-NL" dirty="0">
              <a:solidFill>
                <a:prstClr val="black"/>
              </a:solidFill>
            </a:endParaRPr>
          </a:p>
        </p:txBody>
      </p:sp>
    </p:spTree>
    <p:extLst>
      <p:ext uri="{BB962C8B-B14F-4D97-AF65-F5344CB8AC3E}">
        <p14:creationId xmlns:p14="http://schemas.microsoft.com/office/powerpoint/2010/main" val="32854422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8BF69ED4-AF81-42E5-8ABD-252CA188A91F}" type="slidenum">
              <a:rPr lang="nl-NL" smtClean="0">
                <a:solidFill>
                  <a:prstClr val="black"/>
                </a:solidFill>
              </a:rPr>
              <a:pPr/>
              <a:t>4</a:t>
            </a:fld>
            <a:endParaRPr lang="nl-NL" dirty="0">
              <a:solidFill>
                <a:prstClr val="black"/>
              </a:solidFill>
            </a:endParaRPr>
          </a:p>
        </p:txBody>
      </p:sp>
    </p:spTree>
    <p:extLst>
      <p:ext uri="{BB962C8B-B14F-4D97-AF65-F5344CB8AC3E}">
        <p14:creationId xmlns:p14="http://schemas.microsoft.com/office/powerpoint/2010/main" val="2719093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en inhoud">
    <p:spTree>
      <p:nvGrpSpPr>
        <p:cNvPr id="1" name=""/>
        <p:cNvGrpSpPr/>
        <p:nvPr/>
      </p:nvGrpSpPr>
      <p:grpSpPr>
        <a:xfrm>
          <a:off x="0" y="0"/>
          <a:ext cx="0" cy="0"/>
          <a:chOff x="0" y="0"/>
          <a:chExt cx="0" cy="0"/>
        </a:xfrm>
      </p:grpSpPr>
      <p:grpSp>
        <p:nvGrpSpPr>
          <p:cNvPr id="3" name="Groep 2">
            <a:extLst>
              <a:ext uri="{FF2B5EF4-FFF2-40B4-BE49-F238E27FC236}">
                <a16:creationId xmlns:a16="http://schemas.microsoft.com/office/drawing/2014/main" id="{569A71A3-950D-4899-B79B-35F2758BD331}"/>
              </a:ext>
            </a:extLst>
          </p:cNvPr>
          <p:cNvGrpSpPr/>
          <p:nvPr userDrawn="1"/>
        </p:nvGrpSpPr>
        <p:grpSpPr>
          <a:xfrm>
            <a:off x="0" y="1207336"/>
            <a:ext cx="12192000" cy="4467863"/>
            <a:chOff x="0" y="1207336"/>
            <a:chExt cx="12192000" cy="4467863"/>
          </a:xfrm>
        </p:grpSpPr>
        <p:sp>
          <p:nvSpPr>
            <p:cNvPr id="33" name="Stroomdiagram: Vertraging 24">
              <a:extLst>
                <a:ext uri="{FF2B5EF4-FFF2-40B4-BE49-F238E27FC236}">
                  <a16:creationId xmlns:a16="http://schemas.microsoft.com/office/drawing/2014/main" id="{928187B2-0394-40AE-9F9C-6682AC71596C}"/>
                </a:ext>
              </a:extLst>
            </p:cNvPr>
            <p:cNvSpPr/>
            <p:nvPr userDrawn="1"/>
          </p:nvSpPr>
          <p:spPr>
            <a:xfrm flipH="1">
              <a:off x="2613003" y="3441616"/>
              <a:ext cx="1849273" cy="2052000"/>
            </a:xfrm>
            <a:custGeom>
              <a:avLst/>
              <a:gdLst>
                <a:gd name="connsiteX0" fmla="*/ 0 w 2066400"/>
                <a:gd name="connsiteY0" fmla="*/ 0 h 2422800"/>
                <a:gd name="connsiteX1" fmla="*/ 1033200 w 2066400"/>
                <a:gd name="connsiteY1" fmla="*/ 0 h 2422800"/>
                <a:gd name="connsiteX2" fmla="*/ 2066400 w 2066400"/>
                <a:gd name="connsiteY2" fmla="*/ 1211400 h 2422800"/>
                <a:gd name="connsiteX3" fmla="*/ 1033200 w 2066400"/>
                <a:gd name="connsiteY3" fmla="*/ 2422800 h 2422800"/>
                <a:gd name="connsiteX4" fmla="*/ 0 w 2066400"/>
                <a:gd name="connsiteY4" fmla="*/ 2422800 h 2422800"/>
                <a:gd name="connsiteX5" fmla="*/ 0 w 2066400"/>
                <a:gd name="connsiteY5" fmla="*/ 0 h 2422800"/>
                <a:gd name="connsiteX0" fmla="*/ 7185 w 2073585"/>
                <a:gd name="connsiteY0" fmla="*/ 0 h 2422800"/>
                <a:gd name="connsiteX1" fmla="*/ 1040385 w 2073585"/>
                <a:gd name="connsiteY1" fmla="*/ 0 h 2422800"/>
                <a:gd name="connsiteX2" fmla="*/ 2073585 w 2073585"/>
                <a:gd name="connsiteY2" fmla="*/ 1211400 h 2422800"/>
                <a:gd name="connsiteX3" fmla="*/ 1040385 w 2073585"/>
                <a:gd name="connsiteY3" fmla="*/ 2422800 h 2422800"/>
                <a:gd name="connsiteX4" fmla="*/ 7185 w 2073585"/>
                <a:gd name="connsiteY4" fmla="*/ 2422800 h 2422800"/>
                <a:gd name="connsiteX5" fmla="*/ 0 w 2073585"/>
                <a:gd name="connsiteY5" fmla="*/ 1045208 h 2422800"/>
                <a:gd name="connsiteX6" fmla="*/ 7185 w 2073585"/>
                <a:gd name="connsiteY6" fmla="*/ 0 h 2422800"/>
                <a:gd name="connsiteX0" fmla="*/ 0 w 2073585"/>
                <a:gd name="connsiteY0" fmla="*/ 1045208 h 2422800"/>
                <a:gd name="connsiteX1" fmla="*/ 7185 w 2073585"/>
                <a:gd name="connsiteY1" fmla="*/ 0 h 2422800"/>
                <a:gd name="connsiteX2" fmla="*/ 1040385 w 2073585"/>
                <a:gd name="connsiteY2" fmla="*/ 0 h 2422800"/>
                <a:gd name="connsiteX3" fmla="*/ 2073585 w 2073585"/>
                <a:gd name="connsiteY3" fmla="*/ 1211400 h 2422800"/>
                <a:gd name="connsiteX4" fmla="*/ 1040385 w 2073585"/>
                <a:gd name="connsiteY4" fmla="*/ 2422800 h 2422800"/>
                <a:gd name="connsiteX5" fmla="*/ 7185 w 2073585"/>
                <a:gd name="connsiteY5" fmla="*/ 2422800 h 2422800"/>
                <a:gd name="connsiteX6" fmla="*/ 91440 w 2073585"/>
                <a:gd name="connsiteY6" fmla="*/ 1136648 h 2422800"/>
                <a:gd name="connsiteX0" fmla="*/ 0 w 2073585"/>
                <a:gd name="connsiteY0" fmla="*/ 1045208 h 2422800"/>
                <a:gd name="connsiteX1" fmla="*/ 7185 w 2073585"/>
                <a:gd name="connsiteY1" fmla="*/ 0 h 2422800"/>
                <a:gd name="connsiteX2" fmla="*/ 1040385 w 2073585"/>
                <a:gd name="connsiteY2" fmla="*/ 0 h 2422800"/>
                <a:gd name="connsiteX3" fmla="*/ 2073585 w 2073585"/>
                <a:gd name="connsiteY3" fmla="*/ 1211400 h 2422800"/>
                <a:gd name="connsiteX4" fmla="*/ 1040385 w 2073585"/>
                <a:gd name="connsiteY4" fmla="*/ 2422800 h 2422800"/>
                <a:gd name="connsiteX5" fmla="*/ 7185 w 2073585"/>
                <a:gd name="connsiteY5" fmla="*/ 2422800 h 2422800"/>
                <a:gd name="connsiteX0" fmla="*/ 0 w 2066400"/>
                <a:gd name="connsiteY0" fmla="*/ 0 h 2422800"/>
                <a:gd name="connsiteX1" fmla="*/ 1033200 w 2066400"/>
                <a:gd name="connsiteY1" fmla="*/ 0 h 2422800"/>
                <a:gd name="connsiteX2" fmla="*/ 2066400 w 2066400"/>
                <a:gd name="connsiteY2" fmla="*/ 1211400 h 2422800"/>
                <a:gd name="connsiteX3" fmla="*/ 1033200 w 2066400"/>
                <a:gd name="connsiteY3" fmla="*/ 2422800 h 2422800"/>
                <a:gd name="connsiteX4" fmla="*/ 0 w 2066400"/>
                <a:gd name="connsiteY4" fmla="*/ 2422800 h 2422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66400" h="2422800">
                  <a:moveTo>
                    <a:pt x="0" y="0"/>
                  </a:moveTo>
                  <a:lnTo>
                    <a:pt x="1033200" y="0"/>
                  </a:lnTo>
                  <a:cubicBezTo>
                    <a:pt x="1603821" y="0"/>
                    <a:pt x="2066400" y="542362"/>
                    <a:pt x="2066400" y="1211400"/>
                  </a:cubicBezTo>
                  <a:cubicBezTo>
                    <a:pt x="2066400" y="1880438"/>
                    <a:pt x="1603821" y="2422800"/>
                    <a:pt x="1033200" y="2422800"/>
                  </a:cubicBezTo>
                  <a:lnTo>
                    <a:pt x="0" y="2422800"/>
                  </a:lnTo>
                </a:path>
              </a:pathLst>
            </a:custGeom>
            <a:noFill/>
            <a:ln w="3556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25" name="Stroomdiagram: Vertraging 24">
              <a:extLst>
                <a:ext uri="{FF2B5EF4-FFF2-40B4-BE49-F238E27FC236}">
                  <a16:creationId xmlns:a16="http://schemas.microsoft.com/office/drawing/2014/main" id="{355D9AC9-E7B7-459E-925B-0047C675B750}"/>
                </a:ext>
              </a:extLst>
            </p:cNvPr>
            <p:cNvSpPr/>
            <p:nvPr userDrawn="1"/>
          </p:nvSpPr>
          <p:spPr>
            <a:xfrm>
              <a:off x="9491472" y="1379494"/>
              <a:ext cx="1849273" cy="2052000"/>
            </a:xfrm>
            <a:custGeom>
              <a:avLst/>
              <a:gdLst>
                <a:gd name="connsiteX0" fmla="*/ 0 w 2066400"/>
                <a:gd name="connsiteY0" fmla="*/ 0 h 2422800"/>
                <a:gd name="connsiteX1" fmla="*/ 1033200 w 2066400"/>
                <a:gd name="connsiteY1" fmla="*/ 0 h 2422800"/>
                <a:gd name="connsiteX2" fmla="*/ 2066400 w 2066400"/>
                <a:gd name="connsiteY2" fmla="*/ 1211400 h 2422800"/>
                <a:gd name="connsiteX3" fmla="*/ 1033200 w 2066400"/>
                <a:gd name="connsiteY3" fmla="*/ 2422800 h 2422800"/>
                <a:gd name="connsiteX4" fmla="*/ 0 w 2066400"/>
                <a:gd name="connsiteY4" fmla="*/ 2422800 h 2422800"/>
                <a:gd name="connsiteX5" fmla="*/ 0 w 2066400"/>
                <a:gd name="connsiteY5" fmla="*/ 0 h 2422800"/>
                <a:gd name="connsiteX0" fmla="*/ 7185 w 2073585"/>
                <a:gd name="connsiteY0" fmla="*/ 0 h 2422800"/>
                <a:gd name="connsiteX1" fmla="*/ 1040385 w 2073585"/>
                <a:gd name="connsiteY1" fmla="*/ 0 h 2422800"/>
                <a:gd name="connsiteX2" fmla="*/ 2073585 w 2073585"/>
                <a:gd name="connsiteY2" fmla="*/ 1211400 h 2422800"/>
                <a:gd name="connsiteX3" fmla="*/ 1040385 w 2073585"/>
                <a:gd name="connsiteY3" fmla="*/ 2422800 h 2422800"/>
                <a:gd name="connsiteX4" fmla="*/ 7185 w 2073585"/>
                <a:gd name="connsiteY4" fmla="*/ 2422800 h 2422800"/>
                <a:gd name="connsiteX5" fmla="*/ 0 w 2073585"/>
                <a:gd name="connsiteY5" fmla="*/ 1045208 h 2422800"/>
                <a:gd name="connsiteX6" fmla="*/ 7185 w 2073585"/>
                <a:gd name="connsiteY6" fmla="*/ 0 h 2422800"/>
                <a:gd name="connsiteX0" fmla="*/ 0 w 2073585"/>
                <a:gd name="connsiteY0" fmla="*/ 1045208 h 2422800"/>
                <a:gd name="connsiteX1" fmla="*/ 7185 w 2073585"/>
                <a:gd name="connsiteY1" fmla="*/ 0 h 2422800"/>
                <a:gd name="connsiteX2" fmla="*/ 1040385 w 2073585"/>
                <a:gd name="connsiteY2" fmla="*/ 0 h 2422800"/>
                <a:gd name="connsiteX3" fmla="*/ 2073585 w 2073585"/>
                <a:gd name="connsiteY3" fmla="*/ 1211400 h 2422800"/>
                <a:gd name="connsiteX4" fmla="*/ 1040385 w 2073585"/>
                <a:gd name="connsiteY4" fmla="*/ 2422800 h 2422800"/>
                <a:gd name="connsiteX5" fmla="*/ 7185 w 2073585"/>
                <a:gd name="connsiteY5" fmla="*/ 2422800 h 2422800"/>
                <a:gd name="connsiteX6" fmla="*/ 91440 w 2073585"/>
                <a:gd name="connsiteY6" fmla="*/ 1136648 h 2422800"/>
                <a:gd name="connsiteX0" fmla="*/ 0 w 2073585"/>
                <a:gd name="connsiteY0" fmla="*/ 1045208 h 2422800"/>
                <a:gd name="connsiteX1" fmla="*/ 7185 w 2073585"/>
                <a:gd name="connsiteY1" fmla="*/ 0 h 2422800"/>
                <a:gd name="connsiteX2" fmla="*/ 1040385 w 2073585"/>
                <a:gd name="connsiteY2" fmla="*/ 0 h 2422800"/>
                <a:gd name="connsiteX3" fmla="*/ 2073585 w 2073585"/>
                <a:gd name="connsiteY3" fmla="*/ 1211400 h 2422800"/>
                <a:gd name="connsiteX4" fmla="*/ 1040385 w 2073585"/>
                <a:gd name="connsiteY4" fmla="*/ 2422800 h 2422800"/>
                <a:gd name="connsiteX5" fmla="*/ 7185 w 2073585"/>
                <a:gd name="connsiteY5" fmla="*/ 2422800 h 2422800"/>
                <a:gd name="connsiteX0" fmla="*/ 0 w 2066400"/>
                <a:gd name="connsiteY0" fmla="*/ 0 h 2422800"/>
                <a:gd name="connsiteX1" fmla="*/ 1033200 w 2066400"/>
                <a:gd name="connsiteY1" fmla="*/ 0 h 2422800"/>
                <a:gd name="connsiteX2" fmla="*/ 2066400 w 2066400"/>
                <a:gd name="connsiteY2" fmla="*/ 1211400 h 2422800"/>
                <a:gd name="connsiteX3" fmla="*/ 1033200 w 2066400"/>
                <a:gd name="connsiteY3" fmla="*/ 2422800 h 2422800"/>
                <a:gd name="connsiteX4" fmla="*/ 0 w 2066400"/>
                <a:gd name="connsiteY4" fmla="*/ 2422800 h 2422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66400" h="2422800">
                  <a:moveTo>
                    <a:pt x="0" y="0"/>
                  </a:moveTo>
                  <a:lnTo>
                    <a:pt x="1033200" y="0"/>
                  </a:lnTo>
                  <a:cubicBezTo>
                    <a:pt x="1603821" y="0"/>
                    <a:pt x="2066400" y="542362"/>
                    <a:pt x="2066400" y="1211400"/>
                  </a:cubicBezTo>
                  <a:cubicBezTo>
                    <a:pt x="2066400" y="1880438"/>
                    <a:pt x="1603821" y="2422800"/>
                    <a:pt x="1033200" y="2422800"/>
                  </a:cubicBezTo>
                  <a:lnTo>
                    <a:pt x="0" y="2422800"/>
                  </a:lnTo>
                </a:path>
              </a:pathLst>
            </a:custGeom>
            <a:noFill/>
            <a:ln w="355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15" name="Rechthoek 14">
              <a:extLst>
                <a:ext uri="{FF2B5EF4-FFF2-40B4-BE49-F238E27FC236}">
                  <a16:creationId xmlns:a16="http://schemas.microsoft.com/office/drawing/2014/main" id="{5302FB5C-BDE1-4891-8E91-CB3F868629BB}"/>
                </a:ext>
              </a:extLst>
            </p:cNvPr>
            <p:cNvSpPr/>
            <p:nvPr userDrawn="1"/>
          </p:nvSpPr>
          <p:spPr>
            <a:xfrm>
              <a:off x="4416552" y="1207336"/>
              <a:ext cx="5074920" cy="356616"/>
            </a:xfrm>
            <a:prstGeom prst="rect">
              <a:avLst/>
            </a:prstGeom>
            <a:gradFill flip="none" rotWithShape="1">
              <a:gsLst>
                <a:gs pos="0">
                  <a:srgbClr val="BAC82F"/>
                </a:gs>
                <a:gs pos="100000">
                  <a:srgbClr val="0C6D8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11" name="Rechthoek 10">
              <a:extLst>
                <a:ext uri="{FF2B5EF4-FFF2-40B4-BE49-F238E27FC236}">
                  <a16:creationId xmlns:a16="http://schemas.microsoft.com/office/drawing/2014/main" id="{D09DE4F0-7E7E-4423-A407-CD6485ACBB4F}"/>
                </a:ext>
              </a:extLst>
            </p:cNvPr>
            <p:cNvSpPr/>
            <p:nvPr userDrawn="1"/>
          </p:nvSpPr>
          <p:spPr>
            <a:xfrm>
              <a:off x="0" y="1207336"/>
              <a:ext cx="4416552" cy="356616"/>
            </a:xfrm>
            <a:prstGeom prst="rect">
              <a:avLst/>
            </a:prstGeom>
            <a:gradFill flip="none" rotWithShape="1">
              <a:gsLst>
                <a:gs pos="0">
                  <a:srgbClr val="F2C020"/>
                </a:gs>
                <a:gs pos="100000">
                  <a:srgbClr val="BAC82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28" name="Rechthoek 27">
              <a:extLst>
                <a:ext uri="{FF2B5EF4-FFF2-40B4-BE49-F238E27FC236}">
                  <a16:creationId xmlns:a16="http://schemas.microsoft.com/office/drawing/2014/main" id="{4ED74833-8EE3-4FA9-B6D2-03710E410482}"/>
                </a:ext>
              </a:extLst>
            </p:cNvPr>
            <p:cNvSpPr/>
            <p:nvPr userDrawn="1"/>
          </p:nvSpPr>
          <p:spPr>
            <a:xfrm>
              <a:off x="4416552" y="3269385"/>
              <a:ext cx="5074920" cy="356616"/>
            </a:xfrm>
            <a:prstGeom prst="rect">
              <a:avLst/>
            </a:prstGeom>
            <a:gradFill flip="none" rotWithShape="1">
              <a:gsLst>
                <a:gs pos="0">
                  <a:schemeClr val="tx2"/>
                </a:gs>
                <a:gs pos="100000">
                  <a:schemeClr val="tx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37" name="Rechthoek 36">
              <a:extLst>
                <a:ext uri="{FF2B5EF4-FFF2-40B4-BE49-F238E27FC236}">
                  <a16:creationId xmlns:a16="http://schemas.microsoft.com/office/drawing/2014/main" id="{94005B59-B78D-469E-BAA4-E7B2A61E103D}"/>
                </a:ext>
              </a:extLst>
            </p:cNvPr>
            <p:cNvSpPr/>
            <p:nvPr userDrawn="1"/>
          </p:nvSpPr>
          <p:spPr>
            <a:xfrm>
              <a:off x="4414968" y="5318583"/>
              <a:ext cx="5074920" cy="356616"/>
            </a:xfrm>
            <a:prstGeom prst="rect">
              <a:avLst/>
            </a:prstGeom>
            <a:gradFill flip="none" rotWithShape="1">
              <a:gsLst>
                <a:gs pos="0">
                  <a:schemeClr val="tx2"/>
                </a:gs>
                <a:gs pos="52000">
                  <a:schemeClr val="accent3"/>
                </a:gs>
                <a:gs pos="100000">
                  <a:srgbClr val="F2C02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64" name="Rechthoek 63">
              <a:extLst>
                <a:ext uri="{FF2B5EF4-FFF2-40B4-BE49-F238E27FC236}">
                  <a16:creationId xmlns:a16="http://schemas.microsoft.com/office/drawing/2014/main" id="{40BE4BEF-834D-4D0F-8E96-F1F8E6600C46}"/>
                </a:ext>
              </a:extLst>
            </p:cNvPr>
            <p:cNvSpPr/>
            <p:nvPr userDrawn="1"/>
          </p:nvSpPr>
          <p:spPr>
            <a:xfrm>
              <a:off x="9448800" y="5317275"/>
              <a:ext cx="2743200" cy="356616"/>
            </a:xfrm>
            <a:prstGeom prst="rect">
              <a:avLst/>
            </a:prstGeom>
            <a:gradFill flip="none" rotWithShape="1">
              <a:gsLst>
                <a:gs pos="0">
                  <a:schemeClr val="accent5"/>
                </a:gs>
                <a:gs pos="100000">
                  <a:srgbClr val="F2C02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grpSp>
      <p:sp>
        <p:nvSpPr>
          <p:cNvPr id="2" name="Titel 1">
            <a:extLst>
              <a:ext uri="{FF2B5EF4-FFF2-40B4-BE49-F238E27FC236}">
                <a16:creationId xmlns:a16="http://schemas.microsoft.com/office/drawing/2014/main" id="{1A4D6C00-E83E-4187-903F-A0A515BA93F6}"/>
              </a:ext>
            </a:extLst>
          </p:cNvPr>
          <p:cNvSpPr>
            <a:spLocks noGrp="1"/>
          </p:cNvSpPr>
          <p:nvPr>
            <p:ph type="title" hasCustomPrompt="1"/>
          </p:nvPr>
        </p:nvSpPr>
        <p:spPr>
          <a:xfrm>
            <a:off x="462638" y="2079876"/>
            <a:ext cx="3052087" cy="1475598"/>
          </a:xfrm>
        </p:spPr>
        <p:txBody>
          <a:bodyPr lIns="0" tIns="0" rIns="0" bIns="0" rtlCol="0"/>
          <a:lstStyle>
            <a:lvl1pPr>
              <a:defRPr/>
            </a:lvl1pPr>
          </a:lstStyle>
          <a:p>
            <a:pPr rtl="0"/>
            <a:r>
              <a:rPr lang="nl-NL" noProof="0"/>
              <a:t>KLIK OM TE BEWERKEN</a:t>
            </a:r>
            <a:br>
              <a:rPr lang="nl-NL" noProof="0"/>
            </a:br>
            <a:r>
              <a:rPr lang="nl-NL" noProof="0"/>
              <a:t>HOOFDTITEL</a:t>
            </a:r>
            <a:br>
              <a:rPr lang="nl-NL" noProof="0"/>
            </a:br>
            <a:r>
              <a:rPr lang="nl-NL" noProof="0"/>
              <a:t>STIJL</a:t>
            </a:r>
          </a:p>
        </p:txBody>
      </p:sp>
      <p:sp>
        <p:nvSpPr>
          <p:cNvPr id="8" name="Tijdelijke aanduiding voor tekst 7">
            <a:extLst>
              <a:ext uri="{FF2B5EF4-FFF2-40B4-BE49-F238E27FC236}">
                <a16:creationId xmlns:a16="http://schemas.microsoft.com/office/drawing/2014/main" id="{00F0DE95-4ED7-482F-BB4E-C1238B352DAD}"/>
              </a:ext>
            </a:extLst>
          </p:cNvPr>
          <p:cNvSpPr>
            <a:spLocks noGrp="1"/>
          </p:cNvSpPr>
          <p:nvPr>
            <p:ph type="body" sz="quarter" idx="13" hasCustomPrompt="1"/>
          </p:nvPr>
        </p:nvSpPr>
        <p:spPr>
          <a:xfrm>
            <a:off x="461963" y="3587769"/>
            <a:ext cx="1726129" cy="291597"/>
          </a:xfrm>
        </p:spPr>
        <p:txBody>
          <a:bodyPr lIns="0" tIns="0" rIns="0" bIns="0" rtlCol="0">
            <a:normAutofit/>
          </a:bodyPr>
          <a:lstStyle>
            <a:lvl1pPr marL="0" indent="0">
              <a:buNone/>
              <a:defRPr sz="2000" b="1" i="1">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20XX-20XX</a:t>
            </a:r>
          </a:p>
        </p:txBody>
      </p:sp>
      <p:sp>
        <p:nvSpPr>
          <p:cNvPr id="9" name="Tijdelijke aanduiding voor tekst 7">
            <a:extLst>
              <a:ext uri="{FF2B5EF4-FFF2-40B4-BE49-F238E27FC236}">
                <a16:creationId xmlns:a16="http://schemas.microsoft.com/office/drawing/2014/main" id="{1F135EA3-D982-467F-B90A-B791DFDDA877}"/>
              </a:ext>
            </a:extLst>
          </p:cNvPr>
          <p:cNvSpPr>
            <a:spLocks noGrp="1"/>
          </p:cNvSpPr>
          <p:nvPr>
            <p:ph type="body" sz="quarter" idx="14" hasCustomPrompt="1"/>
          </p:nvPr>
        </p:nvSpPr>
        <p:spPr>
          <a:xfrm>
            <a:off x="461963" y="3927199"/>
            <a:ext cx="1726129" cy="378571"/>
          </a:xfrm>
        </p:spPr>
        <p:txBody>
          <a:bodyPr lIns="0" tIns="0" rIns="0" bIns="0" rtlCol="0">
            <a:normAutofit/>
          </a:bodyPr>
          <a:lstStyle>
            <a:lvl1pPr marL="0" indent="0">
              <a:buNone/>
              <a:defRPr sz="2000" b="0" i="1">
                <a:solidFill>
                  <a:srgbClr val="454D55"/>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3 jaar plan</a:t>
            </a:r>
          </a:p>
        </p:txBody>
      </p:sp>
      <p:sp>
        <p:nvSpPr>
          <p:cNvPr id="106" name="Tijdelijke aanduiding voor afbeelding 104">
            <a:extLst>
              <a:ext uri="{FF2B5EF4-FFF2-40B4-BE49-F238E27FC236}">
                <a16:creationId xmlns:a16="http://schemas.microsoft.com/office/drawing/2014/main" id="{4580320F-7723-4672-AB19-22C87ECD53D3}"/>
              </a:ext>
            </a:extLst>
          </p:cNvPr>
          <p:cNvSpPr>
            <a:spLocks noGrp="1"/>
          </p:cNvSpPr>
          <p:nvPr>
            <p:ph type="pic" sz="quarter" idx="56" hasCustomPrompt="1"/>
          </p:nvPr>
        </p:nvSpPr>
        <p:spPr>
          <a:xfrm>
            <a:off x="461963" y="5725379"/>
            <a:ext cx="950912" cy="685800"/>
          </a:xfrm>
          <a:ln w="3556">
            <a:solidFill>
              <a:srgbClr val="454D55"/>
            </a:solidFill>
          </a:ln>
        </p:spPr>
        <p:txBody>
          <a:bodyPr rtlCol="0" anchor="ctr" anchorCtr="0">
            <a:noAutofit/>
          </a:bodyPr>
          <a:lstStyle>
            <a:lvl1pPr marL="0" indent="0" algn="ctr">
              <a:buNone/>
              <a:defRPr sz="1200"/>
            </a:lvl1pPr>
          </a:lstStyle>
          <a:p>
            <a:pPr rtl="0"/>
            <a:r>
              <a:rPr lang="nl-NL" noProof="0"/>
              <a:t>Klik op pictogram om afbeelding toe te voegen</a:t>
            </a:r>
          </a:p>
        </p:txBody>
      </p:sp>
      <p:sp>
        <p:nvSpPr>
          <p:cNvPr id="108" name="Tijdelijke aanduiding voor tekst 42">
            <a:extLst>
              <a:ext uri="{FF2B5EF4-FFF2-40B4-BE49-F238E27FC236}">
                <a16:creationId xmlns:a16="http://schemas.microsoft.com/office/drawing/2014/main" id="{F6CA33C8-1786-4D07-8C52-AE1469894B67}"/>
              </a:ext>
            </a:extLst>
          </p:cNvPr>
          <p:cNvSpPr>
            <a:spLocks noGrp="1"/>
          </p:cNvSpPr>
          <p:nvPr>
            <p:ph type="body" sz="quarter" idx="57" hasCustomPrompt="1"/>
          </p:nvPr>
        </p:nvSpPr>
        <p:spPr>
          <a:xfrm>
            <a:off x="2565129" y="863644"/>
            <a:ext cx="1044000" cy="1044000"/>
          </a:xfrm>
          <a:prstGeom prst="ellipse">
            <a:avLst/>
          </a:prstGeom>
          <a:solidFill>
            <a:srgbClr val="BAC82F"/>
          </a:solidFill>
          <a:ln w="72390">
            <a:solidFill>
              <a:schemeClr val="bg1"/>
            </a:solidFill>
          </a:ln>
        </p:spPr>
        <p:txBody>
          <a:bodyPr lIns="0" tIns="0" rIns="0" bIns="0" rtlCol="0" anchor="ctr" anchorCtr="0">
            <a:normAutofit/>
          </a:bodyPr>
          <a:lstStyle>
            <a:lvl1pPr marL="0" indent="0" algn="ctr">
              <a:buNone/>
              <a:defRPr lang="ru-RU" sz="2200" kern="1200" dirty="0">
                <a:solidFill>
                  <a:srgbClr val="454D55"/>
                </a:solidFill>
                <a:latin typeface="+mj-lt"/>
                <a:ea typeface="+mn-ea"/>
                <a:cs typeface="+mn-cs"/>
              </a:defRPr>
            </a:lvl1pPr>
          </a:lstStyle>
          <a:p>
            <a:pPr lvl="0" rtl="0"/>
            <a:r>
              <a:rPr lang="nl-NL" noProof="0"/>
              <a:t>20XX</a:t>
            </a:r>
          </a:p>
        </p:txBody>
      </p:sp>
      <p:sp>
        <p:nvSpPr>
          <p:cNvPr id="44" name="Tijdelijke aanduiding voor tekst 42">
            <a:extLst>
              <a:ext uri="{FF2B5EF4-FFF2-40B4-BE49-F238E27FC236}">
                <a16:creationId xmlns:a16="http://schemas.microsoft.com/office/drawing/2014/main" id="{62E3BBD0-72BD-45D7-BE15-8B93AFB86258}"/>
              </a:ext>
            </a:extLst>
          </p:cNvPr>
          <p:cNvSpPr>
            <a:spLocks noGrp="1"/>
          </p:cNvSpPr>
          <p:nvPr>
            <p:ph type="body" sz="quarter" idx="15" hasCustomPrompt="1"/>
          </p:nvPr>
        </p:nvSpPr>
        <p:spPr>
          <a:xfrm>
            <a:off x="4414968" y="843980"/>
            <a:ext cx="1044000" cy="1044000"/>
          </a:xfrm>
          <a:prstGeom prst="ellipse">
            <a:avLst/>
          </a:prstGeom>
          <a:solidFill>
            <a:schemeClr val="bg1"/>
          </a:solidFill>
          <a:ln w="72390">
            <a:solidFill>
              <a:srgbClr val="BAC82F"/>
            </a:solidFill>
          </a:ln>
        </p:spPr>
        <p:txBody>
          <a:bodyPr lIns="0" tIns="0" rIns="0" bIns="0" rtlCol="0" anchor="ctr" anchorCtr="0">
            <a:normAutofit/>
          </a:bodyPr>
          <a:lstStyle>
            <a:lvl1pPr marL="0" indent="0" algn="ctr">
              <a:buNone/>
              <a:defRPr sz="3000">
                <a:solidFill>
                  <a:srgbClr val="454D55"/>
                </a:solidFill>
                <a:latin typeface="+mj-lt"/>
              </a:defRPr>
            </a:lvl1pPr>
          </a:lstStyle>
          <a:p>
            <a:pPr lvl="0" rtl="0"/>
            <a:r>
              <a:rPr lang="nl-NL" noProof="0"/>
              <a:t>K1</a:t>
            </a:r>
          </a:p>
        </p:txBody>
      </p:sp>
      <p:sp>
        <p:nvSpPr>
          <p:cNvPr id="80" name="Tijdelijke aanduiding voor tekst 7">
            <a:extLst>
              <a:ext uri="{FF2B5EF4-FFF2-40B4-BE49-F238E27FC236}">
                <a16:creationId xmlns:a16="http://schemas.microsoft.com/office/drawing/2014/main" id="{C695E72E-773D-407A-AFA4-EF90ADF9D131}"/>
              </a:ext>
            </a:extLst>
          </p:cNvPr>
          <p:cNvSpPr>
            <a:spLocks noGrp="1"/>
          </p:cNvSpPr>
          <p:nvPr>
            <p:ph type="body" sz="quarter" idx="32" hasCustomPrompt="1"/>
          </p:nvPr>
        </p:nvSpPr>
        <p:spPr>
          <a:xfrm>
            <a:off x="4078435" y="436306"/>
            <a:ext cx="1726129" cy="204276"/>
          </a:xfrm>
        </p:spPr>
        <p:txBody>
          <a:bodyPr lIns="0" tIns="0" rIns="0" bIns="0" rtlCol="0">
            <a:normAutofit/>
          </a:bodyPr>
          <a:lstStyle>
            <a:lvl1pPr marL="0" indent="0" algn="ctr">
              <a:buNone/>
              <a:defRPr sz="1500" b="0" i="0">
                <a:solidFill>
                  <a:srgbClr val="BAC82F"/>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Mijlpaaltitel</a:t>
            </a:r>
          </a:p>
        </p:txBody>
      </p:sp>
      <p:sp>
        <p:nvSpPr>
          <p:cNvPr id="81" name="Tijdelijke aanduiding voor tekst 7">
            <a:extLst>
              <a:ext uri="{FF2B5EF4-FFF2-40B4-BE49-F238E27FC236}">
                <a16:creationId xmlns:a16="http://schemas.microsoft.com/office/drawing/2014/main" id="{7463FB1C-AFEB-4EAE-B84D-A1613AF5BA7C}"/>
              </a:ext>
            </a:extLst>
          </p:cNvPr>
          <p:cNvSpPr>
            <a:spLocks noGrp="1"/>
          </p:cNvSpPr>
          <p:nvPr>
            <p:ph type="body" sz="quarter" idx="33" hasCustomPrompt="1"/>
          </p:nvPr>
        </p:nvSpPr>
        <p:spPr>
          <a:xfrm>
            <a:off x="4078434" y="618756"/>
            <a:ext cx="1726129" cy="176047"/>
          </a:xfrm>
        </p:spPr>
        <p:txBody>
          <a:bodyPr lIns="0" tIns="0" rIns="0" bIns="0" rtlCol="0">
            <a:normAutofit/>
          </a:bodyPr>
          <a:lstStyle>
            <a:lvl1pPr marL="0" indent="0" algn="ctr">
              <a:buNone/>
              <a:defRPr sz="1000" b="0" i="1">
                <a:solidFill>
                  <a:srgbClr val="454D55"/>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Mijlpaalbeschrijving</a:t>
            </a:r>
          </a:p>
        </p:txBody>
      </p:sp>
      <p:sp>
        <p:nvSpPr>
          <p:cNvPr id="50" name="Tijdelijke aanduiding voor tekst 42">
            <a:extLst>
              <a:ext uri="{FF2B5EF4-FFF2-40B4-BE49-F238E27FC236}">
                <a16:creationId xmlns:a16="http://schemas.microsoft.com/office/drawing/2014/main" id="{12DFAD2F-3ED1-46BF-B662-2E96A42C48E7}"/>
              </a:ext>
            </a:extLst>
          </p:cNvPr>
          <p:cNvSpPr>
            <a:spLocks noGrp="1"/>
          </p:cNvSpPr>
          <p:nvPr>
            <p:ph type="body" sz="quarter" idx="17" hasCustomPrompt="1"/>
          </p:nvPr>
        </p:nvSpPr>
        <p:spPr>
          <a:xfrm>
            <a:off x="5759136" y="863644"/>
            <a:ext cx="1044000" cy="1044000"/>
          </a:xfrm>
          <a:prstGeom prst="ellipse">
            <a:avLst/>
          </a:prstGeom>
          <a:solidFill>
            <a:schemeClr val="bg1"/>
          </a:solidFill>
          <a:ln w="72390">
            <a:solidFill>
              <a:schemeClr val="accent2">
                <a:alpha val="60000"/>
              </a:schemeClr>
            </a:solidFill>
          </a:ln>
        </p:spPr>
        <p:txBody>
          <a:bodyPr lIns="0" tIns="0" rIns="0" bIns="0" rtlCol="0" anchor="ctr" anchorCtr="0">
            <a:normAutofit/>
          </a:bodyPr>
          <a:lstStyle>
            <a:lvl1pPr marL="0" indent="0" algn="ctr">
              <a:buNone/>
              <a:defRPr sz="3000">
                <a:solidFill>
                  <a:srgbClr val="454D55"/>
                </a:solidFill>
                <a:latin typeface="+mj-lt"/>
              </a:defRPr>
            </a:lvl1pPr>
          </a:lstStyle>
          <a:p>
            <a:pPr lvl="0" rtl="0"/>
            <a:r>
              <a:rPr lang="nl-NL" noProof="0"/>
              <a:t>K2</a:t>
            </a:r>
          </a:p>
        </p:txBody>
      </p:sp>
      <p:sp>
        <p:nvSpPr>
          <p:cNvPr id="82" name="Tijdelijke aanduiding voor tekst 7">
            <a:extLst>
              <a:ext uri="{FF2B5EF4-FFF2-40B4-BE49-F238E27FC236}">
                <a16:creationId xmlns:a16="http://schemas.microsoft.com/office/drawing/2014/main" id="{622FB247-DB8F-4B67-B9EA-5741E1DDBEEE}"/>
              </a:ext>
            </a:extLst>
          </p:cNvPr>
          <p:cNvSpPr>
            <a:spLocks noGrp="1"/>
          </p:cNvSpPr>
          <p:nvPr>
            <p:ph type="body" sz="quarter" idx="34" hasCustomPrompt="1"/>
          </p:nvPr>
        </p:nvSpPr>
        <p:spPr>
          <a:xfrm>
            <a:off x="5422681" y="2025874"/>
            <a:ext cx="1726129" cy="204276"/>
          </a:xfrm>
        </p:spPr>
        <p:txBody>
          <a:bodyPr lIns="0" tIns="0" rIns="0" bIns="0" rtlCol="0">
            <a:normAutofit/>
          </a:bodyPr>
          <a:lstStyle>
            <a:lvl1pPr marL="0" indent="0" algn="ctr">
              <a:buNone/>
              <a:defRPr sz="1500" b="0" i="0">
                <a:solidFill>
                  <a:srgbClr val="81BF3B"/>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Mijlpaaltitel</a:t>
            </a:r>
          </a:p>
        </p:txBody>
      </p:sp>
      <p:sp>
        <p:nvSpPr>
          <p:cNvPr id="83" name="Tijdelijke aanduiding voor tekst 7">
            <a:extLst>
              <a:ext uri="{FF2B5EF4-FFF2-40B4-BE49-F238E27FC236}">
                <a16:creationId xmlns:a16="http://schemas.microsoft.com/office/drawing/2014/main" id="{CE2C8800-C93B-4E93-9AE2-9CBFC1E6D764}"/>
              </a:ext>
            </a:extLst>
          </p:cNvPr>
          <p:cNvSpPr>
            <a:spLocks noGrp="1"/>
          </p:cNvSpPr>
          <p:nvPr>
            <p:ph type="body" sz="quarter" idx="35" hasCustomPrompt="1"/>
          </p:nvPr>
        </p:nvSpPr>
        <p:spPr>
          <a:xfrm>
            <a:off x="5422680" y="2208324"/>
            <a:ext cx="1726129" cy="176047"/>
          </a:xfrm>
        </p:spPr>
        <p:txBody>
          <a:bodyPr lIns="0" tIns="0" rIns="0" bIns="0" rtlCol="0">
            <a:normAutofit/>
          </a:bodyPr>
          <a:lstStyle>
            <a:lvl1pPr marL="0" indent="0" algn="ctr">
              <a:buNone/>
              <a:defRPr sz="1000" b="0" i="1">
                <a:solidFill>
                  <a:srgbClr val="454D55"/>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Mijlpaalbeschrijving</a:t>
            </a:r>
          </a:p>
        </p:txBody>
      </p:sp>
      <p:sp>
        <p:nvSpPr>
          <p:cNvPr id="49" name="Tijdelijke aanduiding voor tekst 42">
            <a:extLst>
              <a:ext uri="{FF2B5EF4-FFF2-40B4-BE49-F238E27FC236}">
                <a16:creationId xmlns:a16="http://schemas.microsoft.com/office/drawing/2014/main" id="{CC1B1148-CFC2-4FF7-8B7C-9502EB650064}"/>
              </a:ext>
            </a:extLst>
          </p:cNvPr>
          <p:cNvSpPr>
            <a:spLocks noGrp="1"/>
          </p:cNvSpPr>
          <p:nvPr>
            <p:ph type="body" sz="quarter" idx="18" hasCustomPrompt="1"/>
          </p:nvPr>
        </p:nvSpPr>
        <p:spPr>
          <a:xfrm>
            <a:off x="7103304" y="863644"/>
            <a:ext cx="1044000" cy="1044000"/>
          </a:xfrm>
          <a:prstGeom prst="ellipse">
            <a:avLst/>
          </a:prstGeom>
          <a:solidFill>
            <a:schemeClr val="bg1"/>
          </a:solidFill>
          <a:ln w="72390">
            <a:solidFill>
              <a:schemeClr val="accent2"/>
            </a:solidFill>
          </a:ln>
        </p:spPr>
        <p:txBody>
          <a:bodyPr lIns="0" tIns="0" rIns="0" bIns="0" rtlCol="0" anchor="ctr" anchorCtr="0">
            <a:normAutofit/>
          </a:bodyPr>
          <a:lstStyle>
            <a:lvl1pPr marL="0" indent="0" algn="ctr">
              <a:buNone/>
              <a:defRPr sz="3000">
                <a:solidFill>
                  <a:srgbClr val="454D55"/>
                </a:solidFill>
                <a:latin typeface="+mj-lt"/>
              </a:defRPr>
            </a:lvl1pPr>
          </a:lstStyle>
          <a:p>
            <a:pPr lvl="0" rtl="0"/>
            <a:r>
              <a:rPr lang="nl-NL" noProof="0"/>
              <a:t>K3</a:t>
            </a:r>
          </a:p>
        </p:txBody>
      </p:sp>
      <p:sp>
        <p:nvSpPr>
          <p:cNvPr id="84" name="Tijdelijke aanduiding voor tekst 7">
            <a:extLst>
              <a:ext uri="{FF2B5EF4-FFF2-40B4-BE49-F238E27FC236}">
                <a16:creationId xmlns:a16="http://schemas.microsoft.com/office/drawing/2014/main" id="{60559160-7568-4A5B-88B4-DBB3C42D5D10}"/>
              </a:ext>
            </a:extLst>
          </p:cNvPr>
          <p:cNvSpPr>
            <a:spLocks noGrp="1"/>
          </p:cNvSpPr>
          <p:nvPr>
            <p:ph type="body" sz="quarter" idx="36" hasCustomPrompt="1"/>
          </p:nvPr>
        </p:nvSpPr>
        <p:spPr>
          <a:xfrm>
            <a:off x="6755391" y="437795"/>
            <a:ext cx="1726129" cy="204276"/>
          </a:xfrm>
        </p:spPr>
        <p:txBody>
          <a:bodyPr lIns="0" tIns="0" rIns="0" bIns="0" rtlCol="0">
            <a:normAutofit/>
          </a:bodyPr>
          <a:lstStyle>
            <a:lvl1pPr marL="0" indent="0" algn="ctr">
              <a:buNone/>
              <a:defRPr sz="1500" b="0" i="0">
                <a:solidFill>
                  <a:srgbClr val="2CA05B"/>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Mijlpaaltitel</a:t>
            </a:r>
          </a:p>
        </p:txBody>
      </p:sp>
      <p:sp>
        <p:nvSpPr>
          <p:cNvPr id="85" name="Tijdelijke aanduiding voor tekst 7">
            <a:extLst>
              <a:ext uri="{FF2B5EF4-FFF2-40B4-BE49-F238E27FC236}">
                <a16:creationId xmlns:a16="http://schemas.microsoft.com/office/drawing/2014/main" id="{AED30C6D-348A-4701-A27D-F10DFC175AC0}"/>
              </a:ext>
            </a:extLst>
          </p:cNvPr>
          <p:cNvSpPr>
            <a:spLocks noGrp="1"/>
          </p:cNvSpPr>
          <p:nvPr>
            <p:ph type="body" sz="quarter" idx="37" hasCustomPrompt="1"/>
          </p:nvPr>
        </p:nvSpPr>
        <p:spPr>
          <a:xfrm>
            <a:off x="6755390" y="618756"/>
            <a:ext cx="1726129" cy="176047"/>
          </a:xfrm>
        </p:spPr>
        <p:txBody>
          <a:bodyPr lIns="0" tIns="0" rIns="0" bIns="0" rtlCol="0">
            <a:normAutofit/>
          </a:bodyPr>
          <a:lstStyle>
            <a:lvl1pPr marL="0" indent="0" algn="ctr">
              <a:buNone/>
              <a:defRPr sz="1000" b="0" i="1">
                <a:solidFill>
                  <a:srgbClr val="454D55"/>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Mijlpaalbeschrijving</a:t>
            </a:r>
          </a:p>
        </p:txBody>
      </p:sp>
      <p:sp>
        <p:nvSpPr>
          <p:cNvPr id="46" name="Tijdelijke aanduiding voor tekst 42">
            <a:extLst>
              <a:ext uri="{FF2B5EF4-FFF2-40B4-BE49-F238E27FC236}">
                <a16:creationId xmlns:a16="http://schemas.microsoft.com/office/drawing/2014/main" id="{DC934A70-FE40-4A89-9799-1A672346662A}"/>
              </a:ext>
            </a:extLst>
          </p:cNvPr>
          <p:cNvSpPr>
            <a:spLocks noGrp="1"/>
          </p:cNvSpPr>
          <p:nvPr>
            <p:ph type="body" sz="quarter" idx="16" hasCustomPrompt="1"/>
          </p:nvPr>
        </p:nvSpPr>
        <p:spPr>
          <a:xfrm>
            <a:off x="8447472" y="863644"/>
            <a:ext cx="1044000" cy="1044000"/>
          </a:xfrm>
          <a:prstGeom prst="ellipse">
            <a:avLst/>
          </a:prstGeom>
          <a:solidFill>
            <a:schemeClr val="bg1"/>
          </a:solidFill>
          <a:ln w="72390">
            <a:solidFill>
              <a:schemeClr val="accent2">
                <a:lumMod val="75000"/>
              </a:schemeClr>
            </a:solidFill>
          </a:ln>
        </p:spPr>
        <p:txBody>
          <a:bodyPr lIns="0" tIns="0" rIns="0" bIns="0" rtlCol="0" anchor="ctr" anchorCtr="0">
            <a:normAutofit/>
          </a:bodyPr>
          <a:lstStyle>
            <a:lvl1pPr marL="0" indent="0" algn="ctr">
              <a:buNone/>
              <a:defRPr sz="3000">
                <a:solidFill>
                  <a:srgbClr val="454D55"/>
                </a:solidFill>
                <a:latin typeface="+mj-lt"/>
              </a:defRPr>
            </a:lvl1pPr>
          </a:lstStyle>
          <a:p>
            <a:pPr lvl="0" rtl="0"/>
            <a:r>
              <a:rPr lang="nl-NL" noProof="0"/>
              <a:t>K4</a:t>
            </a:r>
          </a:p>
        </p:txBody>
      </p:sp>
      <p:sp>
        <p:nvSpPr>
          <p:cNvPr id="86" name="Tijdelijke aanduiding voor tekst 7">
            <a:extLst>
              <a:ext uri="{FF2B5EF4-FFF2-40B4-BE49-F238E27FC236}">
                <a16:creationId xmlns:a16="http://schemas.microsoft.com/office/drawing/2014/main" id="{AB11D018-DEEE-4BCE-B5F0-2B33DD39A6B9}"/>
              </a:ext>
            </a:extLst>
          </p:cNvPr>
          <p:cNvSpPr>
            <a:spLocks noGrp="1"/>
          </p:cNvSpPr>
          <p:nvPr>
            <p:ph type="body" sz="quarter" idx="38" hasCustomPrompt="1"/>
          </p:nvPr>
        </p:nvSpPr>
        <p:spPr>
          <a:xfrm>
            <a:off x="8106873" y="2025874"/>
            <a:ext cx="1726129" cy="204276"/>
          </a:xfrm>
        </p:spPr>
        <p:txBody>
          <a:bodyPr lIns="0" tIns="0" rIns="0" bIns="0" rtlCol="0">
            <a:normAutofit/>
          </a:bodyPr>
          <a:lstStyle>
            <a:lvl1pPr marL="0" indent="0" algn="ctr">
              <a:buNone/>
              <a:defRPr sz="1500" b="0" i="0">
                <a:solidFill>
                  <a:srgbClr val="1B866F"/>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Mijlpaaltitel</a:t>
            </a:r>
          </a:p>
        </p:txBody>
      </p:sp>
      <p:sp>
        <p:nvSpPr>
          <p:cNvPr id="87" name="Tijdelijke aanduiding voor tekst 7">
            <a:extLst>
              <a:ext uri="{FF2B5EF4-FFF2-40B4-BE49-F238E27FC236}">
                <a16:creationId xmlns:a16="http://schemas.microsoft.com/office/drawing/2014/main" id="{085539ED-B933-484F-8ECB-700829A52CAB}"/>
              </a:ext>
            </a:extLst>
          </p:cNvPr>
          <p:cNvSpPr>
            <a:spLocks noGrp="1"/>
          </p:cNvSpPr>
          <p:nvPr>
            <p:ph type="body" sz="quarter" idx="39" hasCustomPrompt="1"/>
          </p:nvPr>
        </p:nvSpPr>
        <p:spPr>
          <a:xfrm>
            <a:off x="8106872" y="2208324"/>
            <a:ext cx="1726129" cy="176047"/>
          </a:xfrm>
        </p:spPr>
        <p:txBody>
          <a:bodyPr lIns="0" tIns="0" rIns="0" bIns="0" rtlCol="0">
            <a:normAutofit/>
          </a:bodyPr>
          <a:lstStyle>
            <a:lvl1pPr marL="0" indent="0" algn="ctr">
              <a:buNone/>
              <a:defRPr sz="1000" b="0" i="1">
                <a:solidFill>
                  <a:srgbClr val="454D55"/>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Mijlpaalbeschrijving</a:t>
            </a:r>
          </a:p>
        </p:txBody>
      </p:sp>
      <p:sp>
        <p:nvSpPr>
          <p:cNvPr id="73" name="Tijdelijke aanduiding voor tekst 42">
            <a:extLst>
              <a:ext uri="{FF2B5EF4-FFF2-40B4-BE49-F238E27FC236}">
                <a16:creationId xmlns:a16="http://schemas.microsoft.com/office/drawing/2014/main" id="{F3728A77-BAED-49CA-87A0-DFCB220B3A28}"/>
              </a:ext>
            </a:extLst>
          </p:cNvPr>
          <p:cNvSpPr>
            <a:spLocks noGrp="1"/>
          </p:cNvSpPr>
          <p:nvPr>
            <p:ph type="body" sz="quarter" idx="28" hasCustomPrompt="1"/>
          </p:nvPr>
        </p:nvSpPr>
        <p:spPr>
          <a:xfrm>
            <a:off x="10705088" y="1917406"/>
            <a:ext cx="1044000" cy="1044000"/>
          </a:xfrm>
          <a:prstGeom prst="ellipse">
            <a:avLst/>
          </a:prstGeom>
          <a:solidFill>
            <a:schemeClr val="tx1"/>
          </a:solidFill>
          <a:ln w="72390">
            <a:solidFill>
              <a:schemeClr val="bg1"/>
            </a:solidFill>
          </a:ln>
        </p:spPr>
        <p:txBody>
          <a:bodyPr lIns="0" tIns="0" rIns="0" bIns="0" rtlCol="0" anchor="ctr" anchorCtr="0">
            <a:normAutofit/>
          </a:bodyPr>
          <a:lstStyle>
            <a:lvl1pPr marL="0" indent="0" algn="ctr">
              <a:buNone/>
              <a:defRPr lang="ru-RU" sz="2200" kern="1200" dirty="0">
                <a:solidFill>
                  <a:schemeClr val="bg1"/>
                </a:solidFill>
                <a:latin typeface="+mj-lt"/>
                <a:ea typeface="+mn-ea"/>
                <a:cs typeface="+mn-cs"/>
              </a:defRPr>
            </a:lvl1pPr>
          </a:lstStyle>
          <a:p>
            <a:pPr lvl="0" rtl="0"/>
            <a:r>
              <a:rPr lang="nl-NL" noProof="0"/>
              <a:t>20XX</a:t>
            </a:r>
          </a:p>
        </p:txBody>
      </p:sp>
      <p:sp>
        <p:nvSpPr>
          <p:cNvPr id="57" name="Tijdelijke aanduiding voor tekst 42">
            <a:extLst>
              <a:ext uri="{FF2B5EF4-FFF2-40B4-BE49-F238E27FC236}">
                <a16:creationId xmlns:a16="http://schemas.microsoft.com/office/drawing/2014/main" id="{D7526F27-FC58-40E7-A76A-47A27D23255B}"/>
              </a:ext>
            </a:extLst>
          </p:cNvPr>
          <p:cNvSpPr>
            <a:spLocks noGrp="1"/>
          </p:cNvSpPr>
          <p:nvPr>
            <p:ph type="body" sz="quarter" idx="20" hasCustomPrompt="1"/>
          </p:nvPr>
        </p:nvSpPr>
        <p:spPr>
          <a:xfrm>
            <a:off x="8447472" y="2914158"/>
            <a:ext cx="1044000" cy="1044000"/>
          </a:xfrm>
          <a:prstGeom prst="ellipse">
            <a:avLst/>
          </a:prstGeom>
          <a:solidFill>
            <a:schemeClr val="bg1"/>
          </a:solidFill>
          <a:ln w="72390">
            <a:solidFill>
              <a:schemeClr val="bg2"/>
            </a:solidFill>
          </a:ln>
        </p:spPr>
        <p:txBody>
          <a:bodyPr lIns="0" tIns="0" rIns="0" bIns="0" rtlCol="0" anchor="ctr" anchorCtr="0">
            <a:normAutofit/>
          </a:bodyPr>
          <a:lstStyle>
            <a:lvl1pPr marL="0" indent="0" algn="ctr">
              <a:buNone/>
              <a:defRPr sz="3000">
                <a:solidFill>
                  <a:srgbClr val="454D55"/>
                </a:solidFill>
                <a:latin typeface="+mj-lt"/>
              </a:defRPr>
            </a:lvl1pPr>
          </a:lstStyle>
          <a:p>
            <a:pPr lvl="0" rtl="0"/>
            <a:r>
              <a:rPr lang="nl-NL" noProof="0"/>
              <a:t>K1</a:t>
            </a:r>
          </a:p>
        </p:txBody>
      </p:sp>
      <p:sp>
        <p:nvSpPr>
          <p:cNvPr id="94" name="Tijdelijke aanduiding voor tekst 7">
            <a:extLst>
              <a:ext uri="{FF2B5EF4-FFF2-40B4-BE49-F238E27FC236}">
                <a16:creationId xmlns:a16="http://schemas.microsoft.com/office/drawing/2014/main" id="{0D030018-A573-45D1-B6EF-210F3CF92D5F}"/>
              </a:ext>
            </a:extLst>
          </p:cNvPr>
          <p:cNvSpPr>
            <a:spLocks noGrp="1"/>
          </p:cNvSpPr>
          <p:nvPr>
            <p:ph type="body" sz="quarter" idx="46" hasCustomPrompt="1"/>
          </p:nvPr>
        </p:nvSpPr>
        <p:spPr>
          <a:xfrm>
            <a:off x="8105170" y="4073394"/>
            <a:ext cx="1726129" cy="204276"/>
          </a:xfrm>
        </p:spPr>
        <p:txBody>
          <a:bodyPr lIns="0" tIns="0" rIns="0" bIns="0" rtlCol="0">
            <a:normAutofit/>
          </a:bodyPr>
          <a:lstStyle>
            <a:lvl1pPr marL="0" indent="0" algn="ctr">
              <a:buNone/>
              <a:defRPr sz="1500" b="0" i="0">
                <a:solidFill>
                  <a:srgbClr val="0C6D82"/>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Mijlpaaltitel</a:t>
            </a:r>
          </a:p>
        </p:txBody>
      </p:sp>
      <p:sp>
        <p:nvSpPr>
          <p:cNvPr id="95" name="Tijdelijke aanduiding voor tekst 7">
            <a:extLst>
              <a:ext uri="{FF2B5EF4-FFF2-40B4-BE49-F238E27FC236}">
                <a16:creationId xmlns:a16="http://schemas.microsoft.com/office/drawing/2014/main" id="{91FC8372-90CA-42B7-A237-0BC81F2687CB}"/>
              </a:ext>
            </a:extLst>
          </p:cNvPr>
          <p:cNvSpPr>
            <a:spLocks noGrp="1"/>
          </p:cNvSpPr>
          <p:nvPr>
            <p:ph type="body" sz="quarter" idx="47" hasCustomPrompt="1"/>
          </p:nvPr>
        </p:nvSpPr>
        <p:spPr>
          <a:xfrm>
            <a:off x="8105169" y="4255844"/>
            <a:ext cx="1726129" cy="176047"/>
          </a:xfrm>
        </p:spPr>
        <p:txBody>
          <a:bodyPr lIns="0" tIns="0" rIns="0" bIns="0" rtlCol="0">
            <a:normAutofit/>
          </a:bodyPr>
          <a:lstStyle>
            <a:lvl1pPr marL="0" indent="0" algn="ctr">
              <a:buNone/>
              <a:defRPr sz="1000" b="0" i="1">
                <a:solidFill>
                  <a:srgbClr val="454D55"/>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Mijlpaalbeschrijving</a:t>
            </a:r>
          </a:p>
        </p:txBody>
      </p:sp>
      <p:sp>
        <p:nvSpPr>
          <p:cNvPr id="58" name="Tijdelijke aanduiding voor tekst 42">
            <a:extLst>
              <a:ext uri="{FF2B5EF4-FFF2-40B4-BE49-F238E27FC236}">
                <a16:creationId xmlns:a16="http://schemas.microsoft.com/office/drawing/2014/main" id="{242D0BB2-4F17-4A8D-87A7-FADA2CAEC6F5}"/>
              </a:ext>
            </a:extLst>
          </p:cNvPr>
          <p:cNvSpPr>
            <a:spLocks noGrp="1"/>
          </p:cNvSpPr>
          <p:nvPr>
            <p:ph type="body" sz="quarter" idx="21" hasCustomPrompt="1"/>
          </p:nvPr>
        </p:nvSpPr>
        <p:spPr>
          <a:xfrm>
            <a:off x="7103304" y="2914158"/>
            <a:ext cx="1044000" cy="1044000"/>
          </a:xfrm>
          <a:prstGeom prst="ellipse">
            <a:avLst/>
          </a:prstGeom>
          <a:solidFill>
            <a:schemeClr val="bg1"/>
          </a:solidFill>
          <a:ln w="72390">
            <a:solidFill>
              <a:schemeClr val="bg2">
                <a:lumMod val="75000"/>
              </a:schemeClr>
            </a:solidFill>
          </a:ln>
        </p:spPr>
        <p:txBody>
          <a:bodyPr lIns="0" tIns="0" rIns="0" bIns="0" rtlCol="0" anchor="ctr" anchorCtr="0">
            <a:normAutofit/>
          </a:bodyPr>
          <a:lstStyle>
            <a:lvl1pPr marL="0" indent="0" algn="ctr">
              <a:buNone/>
              <a:defRPr sz="3000">
                <a:solidFill>
                  <a:srgbClr val="454D55"/>
                </a:solidFill>
                <a:latin typeface="+mj-lt"/>
              </a:defRPr>
            </a:lvl1pPr>
          </a:lstStyle>
          <a:p>
            <a:pPr lvl="0" rtl="0"/>
            <a:r>
              <a:rPr lang="nl-NL" noProof="0"/>
              <a:t>K2</a:t>
            </a:r>
          </a:p>
        </p:txBody>
      </p:sp>
      <p:sp>
        <p:nvSpPr>
          <p:cNvPr id="90" name="Tijdelijke aanduiding voor tekst 7">
            <a:extLst>
              <a:ext uri="{FF2B5EF4-FFF2-40B4-BE49-F238E27FC236}">
                <a16:creationId xmlns:a16="http://schemas.microsoft.com/office/drawing/2014/main" id="{7F7CC596-D7AD-4DCE-B864-BB1A6A7C8B15}"/>
              </a:ext>
            </a:extLst>
          </p:cNvPr>
          <p:cNvSpPr>
            <a:spLocks noGrp="1"/>
          </p:cNvSpPr>
          <p:nvPr>
            <p:ph type="body" sz="quarter" idx="42" hasCustomPrompt="1"/>
          </p:nvPr>
        </p:nvSpPr>
        <p:spPr>
          <a:xfrm>
            <a:off x="6755390" y="2505648"/>
            <a:ext cx="1726129" cy="204276"/>
          </a:xfrm>
        </p:spPr>
        <p:txBody>
          <a:bodyPr lIns="0" tIns="0" rIns="0" bIns="0" rtlCol="0">
            <a:normAutofit/>
          </a:bodyPr>
          <a:lstStyle>
            <a:lvl1pPr marL="0" indent="0" algn="ctr">
              <a:buNone/>
              <a:defRPr sz="1500" b="0" i="0">
                <a:solidFill>
                  <a:srgbClr val="403474"/>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Mijlpaaltitel</a:t>
            </a:r>
          </a:p>
        </p:txBody>
      </p:sp>
      <p:sp>
        <p:nvSpPr>
          <p:cNvPr id="91" name="Tijdelijke aanduiding voor tekst 7">
            <a:extLst>
              <a:ext uri="{FF2B5EF4-FFF2-40B4-BE49-F238E27FC236}">
                <a16:creationId xmlns:a16="http://schemas.microsoft.com/office/drawing/2014/main" id="{28E66912-ACE9-4007-9A2B-050DC9408A24}"/>
              </a:ext>
            </a:extLst>
          </p:cNvPr>
          <p:cNvSpPr>
            <a:spLocks noGrp="1"/>
          </p:cNvSpPr>
          <p:nvPr>
            <p:ph type="body" sz="quarter" idx="43" hasCustomPrompt="1"/>
          </p:nvPr>
        </p:nvSpPr>
        <p:spPr>
          <a:xfrm>
            <a:off x="6755389" y="2688098"/>
            <a:ext cx="1726129" cy="176047"/>
          </a:xfrm>
        </p:spPr>
        <p:txBody>
          <a:bodyPr lIns="0" tIns="0" rIns="0" bIns="0" rtlCol="0">
            <a:normAutofit/>
          </a:bodyPr>
          <a:lstStyle>
            <a:lvl1pPr marL="0" indent="0" algn="ctr">
              <a:buNone/>
              <a:defRPr sz="1000" b="0" i="1">
                <a:solidFill>
                  <a:srgbClr val="454D55"/>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Mijlpaalbeschrijving</a:t>
            </a:r>
          </a:p>
        </p:txBody>
      </p:sp>
      <p:sp>
        <p:nvSpPr>
          <p:cNvPr id="59" name="Tijdelijke aanduiding voor tekst 42">
            <a:extLst>
              <a:ext uri="{FF2B5EF4-FFF2-40B4-BE49-F238E27FC236}">
                <a16:creationId xmlns:a16="http://schemas.microsoft.com/office/drawing/2014/main" id="{CC1EC2BE-5D73-4D49-B2F2-4DA2785D6EAD}"/>
              </a:ext>
            </a:extLst>
          </p:cNvPr>
          <p:cNvSpPr>
            <a:spLocks noGrp="1"/>
          </p:cNvSpPr>
          <p:nvPr>
            <p:ph type="body" sz="quarter" idx="22" hasCustomPrompt="1"/>
          </p:nvPr>
        </p:nvSpPr>
        <p:spPr>
          <a:xfrm>
            <a:off x="5759136" y="2914158"/>
            <a:ext cx="1044000" cy="1044000"/>
          </a:xfrm>
          <a:prstGeom prst="ellipse">
            <a:avLst/>
          </a:prstGeom>
          <a:solidFill>
            <a:schemeClr val="bg1"/>
          </a:solidFill>
          <a:ln w="72390">
            <a:solidFill>
              <a:schemeClr val="accent1">
                <a:lumMod val="75000"/>
              </a:schemeClr>
            </a:solidFill>
          </a:ln>
        </p:spPr>
        <p:txBody>
          <a:bodyPr lIns="0" tIns="0" rIns="0" bIns="0" rtlCol="0" anchor="ctr" anchorCtr="0">
            <a:normAutofit/>
          </a:bodyPr>
          <a:lstStyle>
            <a:lvl1pPr marL="0" indent="0" algn="ctr">
              <a:buNone/>
              <a:defRPr sz="3000">
                <a:solidFill>
                  <a:srgbClr val="454D55"/>
                </a:solidFill>
                <a:latin typeface="+mj-lt"/>
              </a:defRPr>
            </a:lvl1pPr>
          </a:lstStyle>
          <a:p>
            <a:pPr lvl="0" rtl="0"/>
            <a:r>
              <a:rPr lang="nl-NL" noProof="0"/>
              <a:t>K3</a:t>
            </a:r>
          </a:p>
        </p:txBody>
      </p:sp>
      <p:sp>
        <p:nvSpPr>
          <p:cNvPr id="92" name="Tijdelijke aanduiding voor tekst 7">
            <a:extLst>
              <a:ext uri="{FF2B5EF4-FFF2-40B4-BE49-F238E27FC236}">
                <a16:creationId xmlns:a16="http://schemas.microsoft.com/office/drawing/2014/main" id="{441FE3C4-7737-4EB6-9280-FAD8852FB4B8}"/>
              </a:ext>
            </a:extLst>
          </p:cNvPr>
          <p:cNvSpPr>
            <a:spLocks noGrp="1"/>
          </p:cNvSpPr>
          <p:nvPr>
            <p:ph type="body" sz="quarter" idx="44" hasCustomPrompt="1"/>
          </p:nvPr>
        </p:nvSpPr>
        <p:spPr>
          <a:xfrm>
            <a:off x="5420978" y="4073394"/>
            <a:ext cx="1726129" cy="204276"/>
          </a:xfrm>
        </p:spPr>
        <p:txBody>
          <a:bodyPr lIns="0" tIns="0" rIns="0" bIns="0" rtlCol="0">
            <a:normAutofit/>
          </a:bodyPr>
          <a:lstStyle>
            <a:lvl1pPr marL="0" indent="0" algn="ctr">
              <a:buNone/>
              <a:defRPr sz="1500" b="0" i="0">
                <a:solidFill>
                  <a:srgbClr val="571B6D"/>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Mijlpaaltitel</a:t>
            </a:r>
          </a:p>
        </p:txBody>
      </p:sp>
      <p:sp>
        <p:nvSpPr>
          <p:cNvPr id="93" name="Tijdelijke aanduiding voor tekst 7">
            <a:extLst>
              <a:ext uri="{FF2B5EF4-FFF2-40B4-BE49-F238E27FC236}">
                <a16:creationId xmlns:a16="http://schemas.microsoft.com/office/drawing/2014/main" id="{70EF49EC-F8D8-463F-B786-F2C04C33AEE7}"/>
              </a:ext>
            </a:extLst>
          </p:cNvPr>
          <p:cNvSpPr>
            <a:spLocks noGrp="1"/>
          </p:cNvSpPr>
          <p:nvPr>
            <p:ph type="body" sz="quarter" idx="45" hasCustomPrompt="1"/>
          </p:nvPr>
        </p:nvSpPr>
        <p:spPr>
          <a:xfrm>
            <a:off x="5420977" y="4255844"/>
            <a:ext cx="1726129" cy="176047"/>
          </a:xfrm>
        </p:spPr>
        <p:txBody>
          <a:bodyPr lIns="0" tIns="0" rIns="0" bIns="0" rtlCol="0">
            <a:normAutofit/>
          </a:bodyPr>
          <a:lstStyle>
            <a:lvl1pPr marL="0" indent="0" algn="ctr">
              <a:buNone/>
              <a:defRPr sz="1000" b="0" i="1">
                <a:solidFill>
                  <a:srgbClr val="454D55"/>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Mijlpaalbeschrijving</a:t>
            </a:r>
          </a:p>
        </p:txBody>
      </p:sp>
      <p:sp>
        <p:nvSpPr>
          <p:cNvPr id="56" name="Tijdelijke aanduiding voor tekst 42">
            <a:extLst>
              <a:ext uri="{FF2B5EF4-FFF2-40B4-BE49-F238E27FC236}">
                <a16:creationId xmlns:a16="http://schemas.microsoft.com/office/drawing/2014/main" id="{997AC0B1-99FC-455E-A896-3C370BB38C53}"/>
              </a:ext>
            </a:extLst>
          </p:cNvPr>
          <p:cNvSpPr>
            <a:spLocks noGrp="1"/>
          </p:cNvSpPr>
          <p:nvPr>
            <p:ph type="body" sz="quarter" idx="19" hasCustomPrompt="1"/>
          </p:nvPr>
        </p:nvSpPr>
        <p:spPr>
          <a:xfrm>
            <a:off x="4414968" y="2914158"/>
            <a:ext cx="1044000" cy="1044000"/>
          </a:xfrm>
          <a:prstGeom prst="ellipse">
            <a:avLst/>
          </a:prstGeom>
          <a:solidFill>
            <a:schemeClr val="bg1"/>
          </a:solidFill>
          <a:ln w="72390">
            <a:solidFill>
              <a:schemeClr val="tx2"/>
            </a:solidFill>
          </a:ln>
        </p:spPr>
        <p:txBody>
          <a:bodyPr lIns="0" tIns="0" rIns="0" bIns="0" rtlCol="0" anchor="ctr" anchorCtr="0">
            <a:normAutofit/>
          </a:bodyPr>
          <a:lstStyle>
            <a:lvl1pPr marL="0" indent="0" algn="ctr">
              <a:buNone/>
              <a:defRPr sz="3000">
                <a:solidFill>
                  <a:srgbClr val="454D55"/>
                </a:solidFill>
                <a:latin typeface="+mj-lt"/>
              </a:defRPr>
            </a:lvl1pPr>
          </a:lstStyle>
          <a:p>
            <a:pPr lvl="0" rtl="0"/>
            <a:r>
              <a:rPr lang="nl-NL" noProof="0"/>
              <a:t>K4</a:t>
            </a:r>
          </a:p>
        </p:txBody>
      </p:sp>
      <p:sp>
        <p:nvSpPr>
          <p:cNvPr id="88" name="Tijdelijke aanduiding voor tekst 7">
            <a:extLst>
              <a:ext uri="{FF2B5EF4-FFF2-40B4-BE49-F238E27FC236}">
                <a16:creationId xmlns:a16="http://schemas.microsoft.com/office/drawing/2014/main" id="{D66EAED5-741C-44D6-840F-C90C1AF74A23}"/>
              </a:ext>
            </a:extLst>
          </p:cNvPr>
          <p:cNvSpPr>
            <a:spLocks noGrp="1"/>
          </p:cNvSpPr>
          <p:nvPr>
            <p:ph type="body" sz="quarter" idx="40" hasCustomPrompt="1"/>
          </p:nvPr>
        </p:nvSpPr>
        <p:spPr>
          <a:xfrm>
            <a:off x="4071198" y="2505648"/>
            <a:ext cx="1726129" cy="204276"/>
          </a:xfrm>
        </p:spPr>
        <p:txBody>
          <a:bodyPr lIns="0" tIns="0" rIns="0" bIns="0" rtlCol="0">
            <a:normAutofit/>
          </a:bodyPr>
          <a:lstStyle>
            <a:lvl1pPr marL="0" indent="0" algn="ctr">
              <a:buNone/>
              <a:defRPr sz="1500" b="0" i="0">
                <a:solidFill>
                  <a:srgbClr val="6F0066"/>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Mijlpaaltitel</a:t>
            </a:r>
          </a:p>
        </p:txBody>
      </p:sp>
      <p:sp>
        <p:nvSpPr>
          <p:cNvPr id="89" name="Tijdelijke aanduiding voor tekst 7">
            <a:extLst>
              <a:ext uri="{FF2B5EF4-FFF2-40B4-BE49-F238E27FC236}">
                <a16:creationId xmlns:a16="http://schemas.microsoft.com/office/drawing/2014/main" id="{7887B0FE-2AB8-455F-8EC7-C8F31FEA27CC}"/>
              </a:ext>
            </a:extLst>
          </p:cNvPr>
          <p:cNvSpPr>
            <a:spLocks noGrp="1"/>
          </p:cNvSpPr>
          <p:nvPr>
            <p:ph type="body" sz="quarter" idx="41" hasCustomPrompt="1"/>
          </p:nvPr>
        </p:nvSpPr>
        <p:spPr>
          <a:xfrm>
            <a:off x="4071197" y="2688098"/>
            <a:ext cx="1726129" cy="176047"/>
          </a:xfrm>
        </p:spPr>
        <p:txBody>
          <a:bodyPr lIns="0" tIns="0" rIns="0" bIns="0" rtlCol="0">
            <a:normAutofit/>
          </a:bodyPr>
          <a:lstStyle>
            <a:lvl1pPr marL="0" indent="0" algn="ctr">
              <a:buNone/>
              <a:defRPr sz="1000" b="0" i="1">
                <a:solidFill>
                  <a:srgbClr val="454D55"/>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Mijlpaalbeschrijving</a:t>
            </a:r>
          </a:p>
        </p:txBody>
      </p:sp>
      <p:sp>
        <p:nvSpPr>
          <p:cNvPr id="75" name="Tijdelijke aanduiding voor tekst 42">
            <a:extLst>
              <a:ext uri="{FF2B5EF4-FFF2-40B4-BE49-F238E27FC236}">
                <a16:creationId xmlns:a16="http://schemas.microsoft.com/office/drawing/2014/main" id="{6F1AC56E-6618-4728-A6EA-8B021EB6BCFB}"/>
              </a:ext>
            </a:extLst>
          </p:cNvPr>
          <p:cNvSpPr>
            <a:spLocks noGrp="1"/>
          </p:cNvSpPr>
          <p:nvPr>
            <p:ph type="body" sz="quarter" idx="29" hasCustomPrompt="1"/>
          </p:nvPr>
        </p:nvSpPr>
        <p:spPr>
          <a:xfrm>
            <a:off x="2188092" y="3979528"/>
            <a:ext cx="1044000" cy="1044000"/>
          </a:xfrm>
          <a:prstGeom prst="ellipse">
            <a:avLst/>
          </a:prstGeom>
          <a:solidFill>
            <a:schemeClr val="tx2"/>
          </a:solidFill>
          <a:ln w="72390">
            <a:solidFill>
              <a:schemeClr val="bg1"/>
            </a:solidFill>
          </a:ln>
        </p:spPr>
        <p:txBody>
          <a:bodyPr lIns="0" tIns="0" rIns="0" bIns="0" rtlCol="0" anchor="ctr" anchorCtr="0">
            <a:normAutofit/>
          </a:bodyPr>
          <a:lstStyle>
            <a:lvl1pPr marL="0" indent="0" algn="ctr">
              <a:buNone/>
              <a:defRPr lang="ru-RU" sz="2200" kern="1200" dirty="0">
                <a:solidFill>
                  <a:schemeClr val="bg1"/>
                </a:solidFill>
                <a:latin typeface="+mj-lt"/>
                <a:ea typeface="+mn-ea"/>
                <a:cs typeface="+mn-cs"/>
              </a:defRPr>
            </a:lvl1pPr>
          </a:lstStyle>
          <a:p>
            <a:pPr lvl="0" rtl="0"/>
            <a:r>
              <a:rPr lang="nl-NL" noProof="0"/>
              <a:t>20XX</a:t>
            </a:r>
          </a:p>
        </p:txBody>
      </p:sp>
      <p:sp>
        <p:nvSpPr>
          <p:cNvPr id="60" name="Tijdelijke aanduiding voor tekst 42">
            <a:extLst>
              <a:ext uri="{FF2B5EF4-FFF2-40B4-BE49-F238E27FC236}">
                <a16:creationId xmlns:a16="http://schemas.microsoft.com/office/drawing/2014/main" id="{DB4C9C65-90B1-4A40-BB7B-DE799076D1B1}"/>
              </a:ext>
            </a:extLst>
          </p:cNvPr>
          <p:cNvSpPr>
            <a:spLocks noGrp="1"/>
          </p:cNvSpPr>
          <p:nvPr>
            <p:ph type="body" sz="quarter" idx="23" hasCustomPrompt="1"/>
          </p:nvPr>
        </p:nvSpPr>
        <p:spPr>
          <a:xfrm>
            <a:off x="4414968" y="4970360"/>
            <a:ext cx="1044000" cy="1044000"/>
          </a:xfrm>
          <a:prstGeom prst="ellipse">
            <a:avLst/>
          </a:prstGeom>
          <a:solidFill>
            <a:schemeClr val="bg1"/>
          </a:solidFill>
          <a:ln w="72390">
            <a:solidFill>
              <a:schemeClr val="tx2"/>
            </a:solidFill>
          </a:ln>
        </p:spPr>
        <p:txBody>
          <a:bodyPr lIns="0" tIns="0" rIns="0" bIns="0" rtlCol="0" anchor="ctr" anchorCtr="0">
            <a:normAutofit/>
          </a:bodyPr>
          <a:lstStyle>
            <a:lvl1pPr marL="0" indent="0" algn="ctr">
              <a:buNone/>
              <a:defRPr sz="3000">
                <a:solidFill>
                  <a:srgbClr val="454D55"/>
                </a:solidFill>
                <a:latin typeface="+mj-lt"/>
              </a:defRPr>
            </a:lvl1pPr>
          </a:lstStyle>
          <a:p>
            <a:pPr lvl="0" rtl="0"/>
            <a:r>
              <a:rPr lang="nl-NL" noProof="0"/>
              <a:t>K1</a:t>
            </a:r>
          </a:p>
        </p:txBody>
      </p:sp>
      <p:sp>
        <p:nvSpPr>
          <p:cNvPr id="96" name="Tijdelijke aanduiding voor tekst 7">
            <a:extLst>
              <a:ext uri="{FF2B5EF4-FFF2-40B4-BE49-F238E27FC236}">
                <a16:creationId xmlns:a16="http://schemas.microsoft.com/office/drawing/2014/main" id="{E9ED50CB-058A-4C6B-A8E2-0536EC0E40DA}"/>
              </a:ext>
            </a:extLst>
          </p:cNvPr>
          <p:cNvSpPr>
            <a:spLocks noGrp="1"/>
          </p:cNvSpPr>
          <p:nvPr>
            <p:ph type="body" sz="quarter" idx="48" hasCustomPrompt="1"/>
          </p:nvPr>
        </p:nvSpPr>
        <p:spPr>
          <a:xfrm>
            <a:off x="4075657" y="4567759"/>
            <a:ext cx="1726129" cy="204276"/>
          </a:xfrm>
        </p:spPr>
        <p:txBody>
          <a:bodyPr lIns="0" tIns="0" rIns="0" bIns="0" rtlCol="0">
            <a:normAutofit/>
          </a:bodyPr>
          <a:lstStyle>
            <a:lvl1pPr marL="0" indent="0" algn="ctr">
              <a:buNone/>
              <a:defRPr sz="1500" b="0" i="0">
                <a:solidFill>
                  <a:schemeClr val="tx2"/>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Mijlpaaltitel</a:t>
            </a:r>
          </a:p>
        </p:txBody>
      </p:sp>
      <p:sp>
        <p:nvSpPr>
          <p:cNvPr id="97" name="Tijdelijke aanduiding voor tekst 7">
            <a:extLst>
              <a:ext uri="{FF2B5EF4-FFF2-40B4-BE49-F238E27FC236}">
                <a16:creationId xmlns:a16="http://schemas.microsoft.com/office/drawing/2014/main" id="{04D14365-5F59-4F4F-B237-26A11A2DDDD1}"/>
              </a:ext>
            </a:extLst>
          </p:cNvPr>
          <p:cNvSpPr>
            <a:spLocks noGrp="1"/>
          </p:cNvSpPr>
          <p:nvPr>
            <p:ph type="body" sz="quarter" idx="49" hasCustomPrompt="1"/>
          </p:nvPr>
        </p:nvSpPr>
        <p:spPr>
          <a:xfrm>
            <a:off x="4075656" y="4750209"/>
            <a:ext cx="1726129" cy="176047"/>
          </a:xfrm>
        </p:spPr>
        <p:txBody>
          <a:bodyPr lIns="0" tIns="0" rIns="0" bIns="0" rtlCol="0">
            <a:normAutofit/>
          </a:bodyPr>
          <a:lstStyle>
            <a:lvl1pPr marL="0" indent="0" algn="ctr">
              <a:buNone/>
              <a:defRPr sz="1000" b="0" i="1">
                <a:solidFill>
                  <a:srgbClr val="454D55"/>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Mijlpaalbeschrijving</a:t>
            </a:r>
          </a:p>
        </p:txBody>
      </p:sp>
      <p:sp>
        <p:nvSpPr>
          <p:cNvPr id="63" name="Tijdelijke aanduiding voor tekst 42">
            <a:extLst>
              <a:ext uri="{FF2B5EF4-FFF2-40B4-BE49-F238E27FC236}">
                <a16:creationId xmlns:a16="http://schemas.microsoft.com/office/drawing/2014/main" id="{CFA7DBCF-F797-4B29-8C96-7AC1602BBC81}"/>
              </a:ext>
            </a:extLst>
          </p:cNvPr>
          <p:cNvSpPr>
            <a:spLocks noGrp="1"/>
          </p:cNvSpPr>
          <p:nvPr>
            <p:ph type="body" sz="quarter" idx="26" hasCustomPrompt="1"/>
          </p:nvPr>
        </p:nvSpPr>
        <p:spPr>
          <a:xfrm>
            <a:off x="5759136" y="4970360"/>
            <a:ext cx="1044000" cy="1044000"/>
          </a:xfrm>
          <a:prstGeom prst="ellipse">
            <a:avLst/>
          </a:prstGeom>
          <a:solidFill>
            <a:schemeClr val="bg1"/>
          </a:solidFill>
          <a:ln w="72390">
            <a:solidFill>
              <a:schemeClr val="accent3"/>
            </a:solidFill>
          </a:ln>
        </p:spPr>
        <p:txBody>
          <a:bodyPr lIns="0" tIns="0" rIns="0" bIns="0" rtlCol="0" anchor="ctr" anchorCtr="0">
            <a:normAutofit/>
          </a:bodyPr>
          <a:lstStyle>
            <a:lvl1pPr marL="0" indent="0" algn="ctr">
              <a:buNone/>
              <a:defRPr sz="3000">
                <a:solidFill>
                  <a:srgbClr val="454D55"/>
                </a:solidFill>
                <a:latin typeface="+mj-lt"/>
              </a:defRPr>
            </a:lvl1pPr>
          </a:lstStyle>
          <a:p>
            <a:pPr lvl="0" rtl="0"/>
            <a:r>
              <a:rPr lang="nl-NL" noProof="0"/>
              <a:t>K2</a:t>
            </a:r>
          </a:p>
        </p:txBody>
      </p:sp>
      <p:sp>
        <p:nvSpPr>
          <p:cNvPr id="100" name="Tijdelijke aanduiding voor tekst 7">
            <a:extLst>
              <a:ext uri="{FF2B5EF4-FFF2-40B4-BE49-F238E27FC236}">
                <a16:creationId xmlns:a16="http://schemas.microsoft.com/office/drawing/2014/main" id="{07524528-CBB1-40C1-A6F2-855A4D99478D}"/>
              </a:ext>
            </a:extLst>
          </p:cNvPr>
          <p:cNvSpPr>
            <a:spLocks noGrp="1"/>
          </p:cNvSpPr>
          <p:nvPr>
            <p:ph type="body" sz="quarter" idx="52" hasCustomPrompt="1"/>
          </p:nvPr>
        </p:nvSpPr>
        <p:spPr>
          <a:xfrm>
            <a:off x="5423464" y="6121335"/>
            <a:ext cx="1726129" cy="204276"/>
          </a:xfrm>
        </p:spPr>
        <p:txBody>
          <a:bodyPr lIns="0" tIns="0" rIns="0" bIns="0" rtlCol="0">
            <a:normAutofit/>
          </a:bodyPr>
          <a:lstStyle>
            <a:lvl1pPr marL="0" indent="0" algn="ctr">
              <a:buNone/>
              <a:defRPr sz="1500" b="0" i="0">
                <a:solidFill>
                  <a:schemeClr val="accent3"/>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Mijlpaaltitel</a:t>
            </a:r>
          </a:p>
        </p:txBody>
      </p:sp>
      <p:sp>
        <p:nvSpPr>
          <p:cNvPr id="101" name="Tijdelijke aanduiding voor tekst 7">
            <a:extLst>
              <a:ext uri="{FF2B5EF4-FFF2-40B4-BE49-F238E27FC236}">
                <a16:creationId xmlns:a16="http://schemas.microsoft.com/office/drawing/2014/main" id="{41F799BD-659E-472B-98A7-7C06C2F7458C}"/>
              </a:ext>
            </a:extLst>
          </p:cNvPr>
          <p:cNvSpPr>
            <a:spLocks noGrp="1"/>
          </p:cNvSpPr>
          <p:nvPr>
            <p:ph type="body" sz="quarter" idx="53" hasCustomPrompt="1"/>
          </p:nvPr>
        </p:nvSpPr>
        <p:spPr>
          <a:xfrm>
            <a:off x="5423463" y="6303785"/>
            <a:ext cx="1726129" cy="176047"/>
          </a:xfrm>
        </p:spPr>
        <p:txBody>
          <a:bodyPr lIns="0" tIns="0" rIns="0" bIns="0" rtlCol="0">
            <a:normAutofit/>
          </a:bodyPr>
          <a:lstStyle>
            <a:lvl1pPr marL="0" indent="0" algn="ctr">
              <a:buNone/>
              <a:defRPr sz="1000" b="0" i="1">
                <a:solidFill>
                  <a:srgbClr val="454D55"/>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Mijlpaalbeschrijving</a:t>
            </a:r>
          </a:p>
        </p:txBody>
      </p:sp>
      <p:sp>
        <p:nvSpPr>
          <p:cNvPr id="62" name="Tijdelijke aanduiding voor tekst 42">
            <a:extLst>
              <a:ext uri="{FF2B5EF4-FFF2-40B4-BE49-F238E27FC236}">
                <a16:creationId xmlns:a16="http://schemas.microsoft.com/office/drawing/2014/main" id="{113ADCA9-C0A6-4FAB-A09E-4DECBD41D738}"/>
              </a:ext>
            </a:extLst>
          </p:cNvPr>
          <p:cNvSpPr>
            <a:spLocks noGrp="1"/>
          </p:cNvSpPr>
          <p:nvPr>
            <p:ph type="body" sz="quarter" idx="25" hasCustomPrompt="1"/>
          </p:nvPr>
        </p:nvSpPr>
        <p:spPr>
          <a:xfrm>
            <a:off x="7103304" y="4970360"/>
            <a:ext cx="1044000" cy="1044000"/>
          </a:xfrm>
          <a:prstGeom prst="ellipse">
            <a:avLst/>
          </a:prstGeom>
          <a:solidFill>
            <a:schemeClr val="bg1"/>
          </a:solidFill>
          <a:ln w="72390">
            <a:solidFill>
              <a:schemeClr val="accent4"/>
            </a:solidFill>
          </a:ln>
        </p:spPr>
        <p:txBody>
          <a:bodyPr lIns="0" tIns="0" rIns="0" bIns="0" rtlCol="0" anchor="ctr" anchorCtr="0">
            <a:normAutofit/>
          </a:bodyPr>
          <a:lstStyle>
            <a:lvl1pPr marL="0" indent="0" algn="ctr">
              <a:buNone/>
              <a:defRPr sz="3000">
                <a:solidFill>
                  <a:srgbClr val="454D55"/>
                </a:solidFill>
                <a:latin typeface="+mj-lt"/>
              </a:defRPr>
            </a:lvl1pPr>
          </a:lstStyle>
          <a:p>
            <a:pPr lvl="0" rtl="0"/>
            <a:r>
              <a:rPr lang="nl-NL" noProof="0"/>
              <a:t>K3</a:t>
            </a:r>
          </a:p>
        </p:txBody>
      </p:sp>
      <p:sp>
        <p:nvSpPr>
          <p:cNvPr id="98" name="Tijdelijke aanduiding voor tekst 7">
            <a:extLst>
              <a:ext uri="{FF2B5EF4-FFF2-40B4-BE49-F238E27FC236}">
                <a16:creationId xmlns:a16="http://schemas.microsoft.com/office/drawing/2014/main" id="{3EC66011-3B65-49CC-8886-E2CCFBFFABD7}"/>
              </a:ext>
            </a:extLst>
          </p:cNvPr>
          <p:cNvSpPr>
            <a:spLocks noGrp="1"/>
          </p:cNvSpPr>
          <p:nvPr>
            <p:ph type="body" sz="quarter" idx="50" hasCustomPrompt="1"/>
          </p:nvPr>
        </p:nvSpPr>
        <p:spPr>
          <a:xfrm>
            <a:off x="6759849" y="4567759"/>
            <a:ext cx="1726129" cy="204276"/>
          </a:xfrm>
        </p:spPr>
        <p:txBody>
          <a:bodyPr lIns="0" tIns="0" rIns="0" bIns="0" rtlCol="0">
            <a:normAutofit/>
          </a:bodyPr>
          <a:lstStyle>
            <a:lvl1pPr marL="0" indent="0" algn="ctr">
              <a:buNone/>
              <a:defRPr sz="1500" b="0" i="0">
                <a:solidFill>
                  <a:srgbClr val="E8611D"/>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Mijlpaaltitel</a:t>
            </a:r>
          </a:p>
        </p:txBody>
      </p:sp>
      <p:sp>
        <p:nvSpPr>
          <p:cNvPr id="99" name="Tijdelijke aanduiding voor tekst 7">
            <a:extLst>
              <a:ext uri="{FF2B5EF4-FFF2-40B4-BE49-F238E27FC236}">
                <a16:creationId xmlns:a16="http://schemas.microsoft.com/office/drawing/2014/main" id="{3B2B5959-E5CC-42A7-B797-463098BE6290}"/>
              </a:ext>
            </a:extLst>
          </p:cNvPr>
          <p:cNvSpPr>
            <a:spLocks noGrp="1"/>
          </p:cNvSpPr>
          <p:nvPr>
            <p:ph type="body" sz="quarter" idx="51" hasCustomPrompt="1"/>
          </p:nvPr>
        </p:nvSpPr>
        <p:spPr>
          <a:xfrm>
            <a:off x="6759848" y="4750209"/>
            <a:ext cx="1726129" cy="176047"/>
          </a:xfrm>
        </p:spPr>
        <p:txBody>
          <a:bodyPr lIns="0" tIns="0" rIns="0" bIns="0" rtlCol="0">
            <a:normAutofit/>
          </a:bodyPr>
          <a:lstStyle>
            <a:lvl1pPr marL="0" indent="0" algn="ctr">
              <a:buNone/>
              <a:defRPr sz="1000" b="0" i="1">
                <a:solidFill>
                  <a:srgbClr val="454D55"/>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Mijlpaalbeschrijving</a:t>
            </a:r>
          </a:p>
        </p:txBody>
      </p:sp>
      <p:sp>
        <p:nvSpPr>
          <p:cNvPr id="61" name="Tijdelijke aanduiding voor tekst 42">
            <a:extLst>
              <a:ext uri="{FF2B5EF4-FFF2-40B4-BE49-F238E27FC236}">
                <a16:creationId xmlns:a16="http://schemas.microsoft.com/office/drawing/2014/main" id="{91E8A179-36A3-4D0A-96E7-689F93F9B8F2}"/>
              </a:ext>
            </a:extLst>
          </p:cNvPr>
          <p:cNvSpPr>
            <a:spLocks noGrp="1"/>
          </p:cNvSpPr>
          <p:nvPr>
            <p:ph type="body" sz="quarter" idx="24" hasCustomPrompt="1"/>
          </p:nvPr>
        </p:nvSpPr>
        <p:spPr>
          <a:xfrm>
            <a:off x="8447472" y="4970360"/>
            <a:ext cx="1044000" cy="1044000"/>
          </a:xfrm>
          <a:prstGeom prst="ellipse">
            <a:avLst/>
          </a:prstGeom>
          <a:solidFill>
            <a:schemeClr val="bg1"/>
          </a:solidFill>
          <a:ln w="72390">
            <a:solidFill>
              <a:schemeClr val="accent5"/>
            </a:solidFill>
          </a:ln>
        </p:spPr>
        <p:txBody>
          <a:bodyPr lIns="0" tIns="0" rIns="0" bIns="0" rtlCol="0" anchor="ctr" anchorCtr="0">
            <a:normAutofit/>
          </a:bodyPr>
          <a:lstStyle>
            <a:lvl1pPr marL="0" indent="0" algn="ctr">
              <a:buNone/>
              <a:defRPr sz="3000">
                <a:solidFill>
                  <a:srgbClr val="454D55"/>
                </a:solidFill>
                <a:latin typeface="+mj-lt"/>
              </a:defRPr>
            </a:lvl1pPr>
          </a:lstStyle>
          <a:p>
            <a:pPr lvl="0" rtl="0"/>
            <a:r>
              <a:rPr lang="nl-NL" noProof="0"/>
              <a:t>K4</a:t>
            </a:r>
          </a:p>
        </p:txBody>
      </p:sp>
      <p:sp>
        <p:nvSpPr>
          <p:cNvPr id="102" name="Tijdelijke aanduiding voor tekst 7">
            <a:extLst>
              <a:ext uri="{FF2B5EF4-FFF2-40B4-BE49-F238E27FC236}">
                <a16:creationId xmlns:a16="http://schemas.microsoft.com/office/drawing/2014/main" id="{9FDC66A0-D1C5-4C83-BBEE-D079881FADA3}"/>
              </a:ext>
            </a:extLst>
          </p:cNvPr>
          <p:cNvSpPr>
            <a:spLocks noGrp="1"/>
          </p:cNvSpPr>
          <p:nvPr>
            <p:ph type="body" sz="quarter" idx="54" hasCustomPrompt="1"/>
          </p:nvPr>
        </p:nvSpPr>
        <p:spPr>
          <a:xfrm>
            <a:off x="8107656" y="6121335"/>
            <a:ext cx="1726129" cy="204276"/>
          </a:xfrm>
        </p:spPr>
        <p:txBody>
          <a:bodyPr lIns="0" tIns="0" rIns="0" bIns="0" rtlCol="0">
            <a:normAutofit/>
          </a:bodyPr>
          <a:lstStyle>
            <a:lvl1pPr marL="0" indent="0" algn="ctr">
              <a:buNone/>
              <a:defRPr sz="1500" b="0" i="0">
                <a:solidFill>
                  <a:schemeClr val="accent5"/>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Mijlpaaltitel</a:t>
            </a:r>
          </a:p>
        </p:txBody>
      </p:sp>
      <p:sp>
        <p:nvSpPr>
          <p:cNvPr id="103" name="Tijdelijke aanduiding voor tekst 7">
            <a:extLst>
              <a:ext uri="{FF2B5EF4-FFF2-40B4-BE49-F238E27FC236}">
                <a16:creationId xmlns:a16="http://schemas.microsoft.com/office/drawing/2014/main" id="{E4E5E736-BFFC-4245-916F-586110128844}"/>
              </a:ext>
            </a:extLst>
          </p:cNvPr>
          <p:cNvSpPr>
            <a:spLocks noGrp="1"/>
          </p:cNvSpPr>
          <p:nvPr>
            <p:ph type="body" sz="quarter" idx="55" hasCustomPrompt="1"/>
          </p:nvPr>
        </p:nvSpPr>
        <p:spPr>
          <a:xfrm>
            <a:off x="8107655" y="6303785"/>
            <a:ext cx="1726129" cy="176047"/>
          </a:xfrm>
        </p:spPr>
        <p:txBody>
          <a:bodyPr lIns="0" tIns="0" rIns="0" bIns="0" rtlCol="0">
            <a:normAutofit/>
          </a:bodyPr>
          <a:lstStyle>
            <a:lvl1pPr marL="0" indent="0" algn="ctr">
              <a:buNone/>
              <a:defRPr sz="1000" b="0" i="1">
                <a:solidFill>
                  <a:srgbClr val="454D55"/>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nl-NL" noProof="0"/>
              <a:t>Mijlpaalbeschrijving</a:t>
            </a:r>
          </a:p>
        </p:txBody>
      </p:sp>
      <p:sp>
        <p:nvSpPr>
          <p:cNvPr id="110" name="Tijdelijke aanduiding voor tekst 42">
            <a:extLst>
              <a:ext uri="{FF2B5EF4-FFF2-40B4-BE49-F238E27FC236}">
                <a16:creationId xmlns:a16="http://schemas.microsoft.com/office/drawing/2014/main" id="{74922A2C-30D3-4ED0-8443-C57494EB4287}"/>
              </a:ext>
            </a:extLst>
          </p:cNvPr>
          <p:cNvSpPr>
            <a:spLocks noGrp="1"/>
          </p:cNvSpPr>
          <p:nvPr>
            <p:ph type="body" sz="quarter" idx="58" hasCustomPrompt="1"/>
          </p:nvPr>
        </p:nvSpPr>
        <p:spPr>
          <a:xfrm>
            <a:off x="10293432" y="4973439"/>
            <a:ext cx="1044000" cy="1044000"/>
          </a:xfrm>
          <a:prstGeom prst="ellipse">
            <a:avLst/>
          </a:prstGeom>
          <a:solidFill>
            <a:schemeClr val="accent5"/>
          </a:solidFill>
          <a:ln w="72390">
            <a:solidFill>
              <a:schemeClr val="bg1"/>
            </a:solidFill>
          </a:ln>
        </p:spPr>
        <p:txBody>
          <a:bodyPr lIns="0" tIns="0" rIns="0" bIns="0" rtlCol="0" anchor="ctr" anchorCtr="0">
            <a:normAutofit/>
          </a:bodyPr>
          <a:lstStyle>
            <a:lvl1pPr marL="0" indent="0" algn="ctr">
              <a:buNone/>
              <a:defRPr lang="ru-RU" sz="2200" kern="1200" dirty="0">
                <a:solidFill>
                  <a:srgbClr val="454D55"/>
                </a:solidFill>
                <a:latin typeface="+mj-lt"/>
                <a:ea typeface="+mn-ea"/>
                <a:cs typeface="+mn-cs"/>
              </a:defRPr>
            </a:lvl1pPr>
          </a:lstStyle>
          <a:p>
            <a:pPr lvl="0" rtl="0"/>
            <a:r>
              <a:rPr lang="nl-NL" noProof="0"/>
              <a:t>20XX</a:t>
            </a:r>
          </a:p>
        </p:txBody>
      </p:sp>
      <p:sp>
        <p:nvSpPr>
          <p:cNvPr id="5" name="Tijdelijke aanduiding voor voettekst 4">
            <a:extLst>
              <a:ext uri="{FF2B5EF4-FFF2-40B4-BE49-F238E27FC236}">
                <a16:creationId xmlns:a16="http://schemas.microsoft.com/office/drawing/2014/main" id="{4953E081-530B-464A-B47C-C858A60EB2EA}"/>
              </a:ext>
            </a:extLst>
          </p:cNvPr>
          <p:cNvSpPr>
            <a:spLocks noGrp="1"/>
          </p:cNvSpPr>
          <p:nvPr>
            <p:ph type="ftr" sz="quarter" idx="11"/>
          </p:nvPr>
        </p:nvSpPr>
        <p:spPr/>
        <p:txBody>
          <a:bodyPr rtlCol="0"/>
          <a:lstStyle/>
          <a:p>
            <a:pPr rtl="0"/>
            <a:r>
              <a:rPr lang="nl-NL" noProof="0"/>
              <a:t>EEN VOETTEKST TOEVOEGEN</a:t>
            </a:r>
          </a:p>
        </p:txBody>
      </p:sp>
      <p:sp>
        <p:nvSpPr>
          <p:cNvPr id="4" name="Tijdelijke aanduiding voor datum 3">
            <a:extLst>
              <a:ext uri="{FF2B5EF4-FFF2-40B4-BE49-F238E27FC236}">
                <a16:creationId xmlns:a16="http://schemas.microsoft.com/office/drawing/2014/main" id="{7C0373A1-F9A6-4E7C-A04F-22454F3A60CF}"/>
              </a:ext>
            </a:extLst>
          </p:cNvPr>
          <p:cNvSpPr>
            <a:spLocks noGrp="1"/>
          </p:cNvSpPr>
          <p:nvPr>
            <p:ph type="dt" sz="half" idx="10"/>
          </p:nvPr>
        </p:nvSpPr>
        <p:spPr>
          <a:xfrm>
            <a:off x="9005888" y="550858"/>
            <a:ext cx="2743200" cy="176716"/>
          </a:xfrm>
          <a:prstGeom prst="rect">
            <a:avLst/>
          </a:prstGeom>
        </p:spPr>
        <p:txBody>
          <a:bodyPr rtlCol="0"/>
          <a:lstStyle/>
          <a:p>
            <a:pPr rtl="0"/>
            <a:fld id="{44C59443-8BDF-4DCE-9F65-8C7CA1C59FBD}" type="datetime1">
              <a:rPr lang="nl-NL" noProof="0" smtClean="0"/>
              <a:t>14-9-2022</a:t>
            </a:fld>
            <a:endParaRPr lang="nl-NL" noProof="0"/>
          </a:p>
        </p:txBody>
      </p:sp>
      <p:sp>
        <p:nvSpPr>
          <p:cNvPr id="6" name="Tijdelijke aanduiding voor dianummer 5">
            <a:extLst>
              <a:ext uri="{FF2B5EF4-FFF2-40B4-BE49-F238E27FC236}">
                <a16:creationId xmlns:a16="http://schemas.microsoft.com/office/drawing/2014/main" id="{B09BF57F-FEA7-4D09-AA29-F32AA5577A04}"/>
              </a:ext>
            </a:extLst>
          </p:cNvPr>
          <p:cNvSpPr>
            <a:spLocks noGrp="1"/>
          </p:cNvSpPr>
          <p:nvPr>
            <p:ph type="sldNum" sz="quarter" idx="12"/>
          </p:nvPr>
        </p:nvSpPr>
        <p:spPr/>
        <p:txBody>
          <a:bodyPr rtlCol="0"/>
          <a:lstStyle/>
          <a:p>
            <a:pPr rtl="0"/>
            <a:fld id="{93C1428B-5ACF-4E79-A091-05E2328DA75D}" type="slidenum">
              <a:rPr lang="nl-NL" noProof="0" smtClean="0"/>
              <a:t>‹nr.›</a:t>
            </a:fld>
            <a:endParaRPr lang="nl-NL" noProof="0"/>
          </a:p>
        </p:txBody>
      </p:sp>
    </p:spTree>
    <p:extLst>
      <p:ext uri="{BB962C8B-B14F-4D97-AF65-F5344CB8AC3E}">
        <p14:creationId xmlns:p14="http://schemas.microsoft.com/office/powerpoint/2010/main" val="3982000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DAA810-4EEC-4D0F-B163-DFC963816F74}"/>
              </a:ext>
            </a:extLst>
          </p:cNvPr>
          <p:cNvSpPr>
            <a:spLocks noGrp="1"/>
          </p:cNvSpPr>
          <p:nvPr>
            <p:ph type="title"/>
          </p:nvPr>
        </p:nvSpPr>
        <p:spPr/>
        <p:txBody>
          <a:bodyPr rtlCol="0"/>
          <a:lstStyle/>
          <a:p>
            <a:pPr rtl="0"/>
            <a:r>
              <a:rPr lang="nl-NL" noProof="0"/>
              <a:t>Klik om de stijl te bewerken</a:t>
            </a:r>
            <a:endParaRPr lang="nl-NL" noProof="0" dirty="0"/>
          </a:p>
        </p:txBody>
      </p:sp>
      <p:sp>
        <p:nvSpPr>
          <p:cNvPr id="6" name="Tijdelijke aanduiding voor voettekst 5">
            <a:extLst>
              <a:ext uri="{FF2B5EF4-FFF2-40B4-BE49-F238E27FC236}">
                <a16:creationId xmlns:a16="http://schemas.microsoft.com/office/drawing/2014/main" id="{61FB6233-FC4F-4628-BA1D-2782F6494517}"/>
              </a:ext>
            </a:extLst>
          </p:cNvPr>
          <p:cNvSpPr>
            <a:spLocks noGrp="1"/>
          </p:cNvSpPr>
          <p:nvPr>
            <p:ph type="ftr" sz="quarter" idx="10"/>
          </p:nvPr>
        </p:nvSpPr>
        <p:spPr/>
        <p:txBody>
          <a:bodyPr rtlCol="0"/>
          <a:lstStyle/>
          <a:p>
            <a:endParaRPr lang="nl-NL" dirty="0">
              <a:solidFill>
                <a:prstClr val="black">
                  <a:tint val="75000"/>
                </a:prstClr>
              </a:solidFill>
            </a:endParaRPr>
          </a:p>
        </p:txBody>
      </p:sp>
      <p:sp>
        <p:nvSpPr>
          <p:cNvPr id="7" name="Tijdelijke aanduiding voor dianummer 6">
            <a:extLst>
              <a:ext uri="{FF2B5EF4-FFF2-40B4-BE49-F238E27FC236}">
                <a16:creationId xmlns:a16="http://schemas.microsoft.com/office/drawing/2014/main" id="{F4A1D367-A9C7-46F9-B78E-724D1BEC0650}"/>
              </a:ext>
            </a:extLst>
          </p:cNvPr>
          <p:cNvSpPr>
            <a:spLocks noGrp="1"/>
          </p:cNvSpPr>
          <p:nvPr>
            <p:ph type="sldNum" sz="quarter" idx="11"/>
          </p:nvPr>
        </p:nvSpPr>
        <p:spPr/>
        <p:txBody>
          <a:bodyPr rtlCol="0"/>
          <a:lstStyle/>
          <a:p>
            <a:fld id="{83ADE164-D45A-44D8-82C5-2E0962BB70DA}" type="slidenum">
              <a:rPr lang="nl-NL" smtClean="0">
                <a:solidFill>
                  <a:prstClr val="black">
                    <a:tint val="75000"/>
                  </a:prstClr>
                </a:solidFill>
              </a:rPr>
              <a:pPr/>
              <a:t>‹nr.›</a:t>
            </a:fld>
            <a:endParaRPr lang="nl-NL" dirty="0">
              <a:solidFill>
                <a:prstClr val="black">
                  <a:tint val="75000"/>
                </a:prstClr>
              </a:solidFill>
            </a:endParaRPr>
          </a:p>
        </p:txBody>
      </p:sp>
    </p:spTree>
    <p:extLst>
      <p:ext uri="{BB962C8B-B14F-4D97-AF65-F5344CB8AC3E}">
        <p14:creationId xmlns:p14="http://schemas.microsoft.com/office/powerpoint/2010/main" val="985313362"/>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9CAC5166-4796-40D2-A50C-05DACE2C6C35}"/>
              </a:ext>
            </a:extLst>
          </p:cNvPr>
          <p:cNvSpPr>
            <a:spLocks noGrp="1"/>
          </p:cNvSpPr>
          <p:nvPr>
            <p:ph type="title"/>
          </p:nvPr>
        </p:nvSpPr>
        <p:spPr>
          <a:xfrm>
            <a:off x="838200" y="1292588"/>
            <a:ext cx="10515600" cy="1325563"/>
          </a:xfrm>
          <a:prstGeom prst="rect">
            <a:avLst/>
          </a:prstGeom>
        </p:spPr>
        <p:txBody>
          <a:bodyPr vert="horz" lIns="91440" tIns="45720" rIns="91440" bIns="45720" rtlCol="0" anchor="ctr">
            <a:normAutofit/>
          </a:bodyPr>
          <a:lstStyle/>
          <a:p>
            <a:pPr rtl="0"/>
            <a:r>
              <a:rPr lang="nl-NL" noProof="0"/>
              <a:t>Klik om de titelstijl van het model te bewerken</a:t>
            </a:r>
          </a:p>
        </p:txBody>
      </p:sp>
      <p:sp>
        <p:nvSpPr>
          <p:cNvPr id="3" name="Tijdelijke aanduiding voor tekst 2">
            <a:extLst>
              <a:ext uri="{FF2B5EF4-FFF2-40B4-BE49-F238E27FC236}">
                <a16:creationId xmlns:a16="http://schemas.microsoft.com/office/drawing/2014/main" id="{AD836682-CE55-4994-889B-5D188C3E4F73}"/>
              </a:ext>
            </a:extLst>
          </p:cNvPr>
          <p:cNvSpPr>
            <a:spLocks noGrp="1"/>
          </p:cNvSpPr>
          <p:nvPr>
            <p:ph type="body" idx="1"/>
          </p:nvPr>
        </p:nvSpPr>
        <p:spPr>
          <a:xfrm>
            <a:off x="838200" y="2753088"/>
            <a:ext cx="10515600" cy="2341426"/>
          </a:xfrm>
          <a:prstGeom prst="rect">
            <a:avLst/>
          </a:prstGeom>
        </p:spPr>
        <p:txBody>
          <a:bodyPr vert="horz" lIns="91440" tIns="45720" rIns="91440" bIns="45720" rtlCol="0">
            <a:normAutofit/>
          </a:bodyPr>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4" name="Tijdelijke aanduiding voor datum 3">
            <a:extLst>
              <a:ext uri="{FF2B5EF4-FFF2-40B4-BE49-F238E27FC236}">
                <a16:creationId xmlns:a16="http://schemas.microsoft.com/office/drawing/2014/main" id="{F31F9231-8DF4-411E-8324-453AB042A01C}"/>
              </a:ext>
            </a:extLst>
          </p:cNvPr>
          <p:cNvSpPr>
            <a:spLocks noGrp="1"/>
          </p:cNvSpPr>
          <p:nvPr>
            <p:ph type="dt" sz="half" idx="2"/>
          </p:nvPr>
        </p:nvSpPr>
        <p:spPr>
          <a:xfrm>
            <a:off x="9005888" y="577752"/>
            <a:ext cx="2743200" cy="176716"/>
          </a:xfrm>
          <a:prstGeom prst="rect">
            <a:avLst/>
          </a:prstGeom>
        </p:spPr>
        <p:txBody>
          <a:bodyPr vert="horz" lIns="0" tIns="0" rIns="0" bIns="0" rtlCol="0" anchor="t" anchorCtr="0"/>
          <a:lstStyle>
            <a:lvl1pPr algn="r">
              <a:defRPr sz="900" i="1">
                <a:solidFill>
                  <a:srgbClr val="454D55"/>
                </a:solidFill>
              </a:defRPr>
            </a:lvl1pPr>
          </a:lstStyle>
          <a:p>
            <a:pPr rtl="0"/>
            <a:fld id="{69684EDD-228D-4E73-A1BA-2C56BDD19B8E}" type="datetime1">
              <a:rPr lang="nl-NL" noProof="0" smtClean="0"/>
              <a:t>14-9-2022</a:t>
            </a:fld>
            <a:endParaRPr lang="nl-NL" noProof="0"/>
          </a:p>
        </p:txBody>
      </p:sp>
      <p:sp>
        <p:nvSpPr>
          <p:cNvPr id="5" name="Tijdelijke aanduiding voor voettekst 4">
            <a:extLst>
              <a:ext uri="{FF2B5EF4-FFF2-40B4-BE49-F238E27FC236}">
                <a16:creationId xmlns:a16="http://schemas.microsoft.com/office/drawing/2014/main" id="{C30475F0-EE3A-4617-AFAB-40BF7C148786}"/>
              </a:ext>
            </a:extLst>
          </p:cNvPr>
          <p:cNvSpPr>
            <a:spLocks noGrp="1"/>
          </p:cNvSpPr>
          <p:nvPr>
            <p:ph type="ftr" sz="quarter" idx="3"/>
          </p:nvPr>
        </p:nvSpPr>
        <p:spPr>
          <a:xfrm>
            <a:off x="9005888" y="392469"/>
            <a:ext cx="2743200" cy="176715"/>
          </a:xfrm>
          <a:prstGeom prst="rect">
            <a:avLst/>
          </a:prstGeom>
        </p:spPr>
        <p:txBody>
          <a:bodyPr vert="horz" lIns="0" tIns="0" rIns="0" bIns="0" rtlCol="0" anchor="b" anchorCtr="0"/>
          <a:lstStyle>
            <a:lvl1pPr algn="r">
              <a:defRPr sz="900" i="1">
                <a:solidFill>
                  <a:srgbClr val="454D55"/>
                </a:solidFill>
              </a:defRPr>
            </a:lvl1pPr>
          </a:lstStyle>
          <a:p>
            <a:pPr rtl="0"/>
            <a:r>
              <a:rPr lang="nl-NL" noProof="0"/>
              <a:t>EEN VOETTEKST TOEVOEGEN</a:t>
            </a:r>
          </a:p>
        </p:txBody>
      </p:sp>
      <p:sp>
        <p:nvSpPr>
          <p:cNvPr id="6" name="Tijdelijke aanduiding voor dianummer 5">
            <a:extLst>
              <a:ext uri="{FF2B5EF4-FFF2-40B4-BE49-F238E27FC236}">
                <a16:creationId xmlns:a16="http://schemas.microsoft.com/office/drawing/2014/main" id="{8AA07E7D-9F5C-43AC-A03A-432F6CB44929}"/>
              </a:ext>
            </a:extLst>
          </p:cNvPr>
          <p:cNvSpPr>
            <a:spLocks noGrp="1"/>
          </p:cNvSpPr>
          <p:nvPr>
            <p:ph type="sldNum" sz="quarter" idx="4"/>
          </p:nvPr>
        </p:nvSpPr>
        <p:spPr>
          <a:xfrm>
            <a:off x="442913" y="392470"/>
            <a:ext cx="395287" cy="176715"/>
          </a:xfrm>
          <a:prstGeom prst="rect">
            <a:avLst/>
          </a:prstGeom>
        </p:spPr>
        <p:txBody>
          <a:bodyPr vert="horz" lIns="0" tIns="0" rIns="0" bIns="0" rtlCol="0" anchor="b" anchorCtr="0"/>
          <a:lstStyle>
            <a:lvl1pPr algn="l">
              <a:defRPr sz="900" i="1">
                <a:solidFill>
                  <a:srgbClr val="454D55"/>
                </a:solidFill>
              </a:defRPr>
            </a:lvl1pPr>
          </a:lstStyle>
          <a:p>
            <a:pPr rtl="0"/>
            <a:fld id="{93C1428B-5ACF-4E79-A091-05E2328DA75D}" type="slidenum">
              <a:rPr lang="nl-NL" noProof="0" smtClean="0"/>
              <a:pPr rtl="0"/>
              <a:t>‹nr.›</a:t>
            </a:fld>
            <a:endParaRPr lang="nl-NL" noProof="0"/>
          </a:p>
        </p:txBody>
      </p:sp>
    </p:spTree>
    <p:extLst>
      <p:ext uri="{BB962C8B-B14F-4D97-AF65-F5344CB8AC3E}">
        <p14:creationId xmlns:p14="http://schemas.microsoft.com/office/powerpoint/2010/main" val="557435426"/>
      </p:ext>
    </p:extLst>
  </p:cSld>
  <p:clrMap bg1="lt1" tx1="dk1" bg2="lt2" tx2="dk2" accent1="accent1" accent2="accent2" accent3="accent3" accent4="accent4" accent5="accent5" accent6="accent6" hlink="hlink" folHlink="folHlink"/>
  <p:sldLayoutIdLst>
    <p:sldLayoutId id="2147483650" r:id="rId1"/>
  </p:sldLayoutIdLst>
  <p:hf hdr="0"/>
  <p:txStyles>
    <p:titleStyle>
      <a:lvl1pPr algn="l" defTabSz="914400" rtl="0" eaLnBrk="1" latinLnBrk="0" hangingPunct="1">
        <a:lnSpc>
          <a:spcPct val="90000"/>
        </a:lnSpc>
        <a:spcBef>
          <a:spcPct val="0"/>
        </a:spcBef>
        <a:buNone/>
        <a:defRPr sz="3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78" userDrawn="1">
          <p15:clr>
            <a:srgbClr val="F26B43"/>
          </p15:clr>
        </p15:guide>
        <p15:guide id="2" pos="279" userDrawn="1">
          <p15:clr>
            <a:srgbClr val="F26B43"/>
          </p15:clr>
        </p15:guide>
        <p15:guide id="3" pos="7401" userDrawn="1">
          <p15:clr>
            <a:srgbClr val="F26B43"/>
          </p15:clr>
        </p15:guide>
        <p15:guide id="4" orient="horz" pos="4042"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CEB02131-22DB-4754-A433-C2056EBF56D5}"/>
              </a:ext>
            </a:extLst>
          </p:cNvPr>
          <p:cNvSpPr>
            <a:spLocks noGrp="1"/>
          </p:cNvSpPr>
          <p:nvPr>
            <p:ph type="title"/>
          </p:nvPr>
        </p:nvSpPr>
        <p:spPr>
          <a:xfrm>
            <a:off x="432000" y="432000"/>
            <a:ext cx="11340000" cy="540000"/>
          </a:xfrm>
          <a:prstGeom prst="rect">
            <a:avLst/>
          </a:prstGeom>
        </p:spPr>
        <p:txBody>
          <a:bodyPr vert="horz" lIns="0" tIns="0" rIns="0" bIns="0" rtlCol="0" anchor="t">
            <a:normAutofit/>
          </a:bodyPr>
          <a:lstStyle/>
          <a:p>
            <a:pPr rtl="0"/>
            <a:r>
              <a:rPr lang="nl-NL" noProof="0" dirty="0"/>
              <a:t>Klik om de titelstijl van het model te bewerken</a:t>
            </a:r>
          </a:p>
        </p:txBody>
      </p:sp>
      <p:sp>
        <p:nvSpPr>
          <p:cNvPr id="3" name="Tijdelijke aanduiding voor tekst 2">
            <a:extLst>
              <a:ext uri="{FF2B5EF4-FFF2-40B4-BE49-F238E27FC236}">
                <a16:creationId xmlns:a16="http://schemas.microsoft.com/office/drawing/2014/main" id="{C0150D3D-41CA-4DC7-907E-3C00ACD28A37}"/>
              </a:ext>
            </a:extLst>
          </p:cNvPr>
          <p:cNvSpPr>
            <a:spLocks noGrp="1"/>
          </p:cNvSpPr>
          <p:nvPr>
            <p:ph type="body" idx="1"/>
          </p:nvPr>
        </p:nvSpPr>
        <p:spPr>
          <a:xfrm>
            <a:off x="431999" y="1224000"/>
            <a:ext cx="11339999" cy="4858748"/>
          </a:xfrm>
          <a:prstGeom prst="rect">
            <a:avLst/>
          </a:prstGeom>
        </p:spPr>
        <p:txBody>
          <a:bodyPr vert="horz" lIns="91440" tIns="45720" rIns="91440" bIns="45720" rtlCol="0">
            <a:normAutofit/>
          </a:bodyPr>
          <a:lstStyle/>
          <a:p>
            <a:pPr lvl="0" rtl="0"/>
            <a:r>
              <a:rPr lang="nl-NL" noProof="0" dirty="0"/>
              <a:t>Tekststijlen van het model bewerken</a:t>
            </a:r>
          </a:p>
          <a:p>
            <a:pPr lvl="1" rtl="0"/>
            <a:r>
              <a:rPr lang="nl-NL" noProof="0" dirty="0"/>
              <a:t>Tweede niveau</a:t>
            </a:r>
          </a:p>
          <a:p>
            <a:pPr lvl="2" rtl="0"/>
            <a:r>
              <a:rPr lang="nl-NL" noProof="0" dirty="0"/>
              <a:t>Derde niveau</a:t>
            </a:r>
          </a:p>
          <a:p>
            <a:pPr lvl="3" rtl="0"/>
            <a:r>
              <a:rPr lang="nl-NL" noProof="0" dirty="0"/>
              <a:t>Vierde niveau</a:t>
            </a:r>
          </a:p>
          <a:p>
            <a:pPr lvl="4" rtl="0"/>
            <a:r>
              <a:rPr lang="nl-NL" noProof="0" dirty="0"/>
              <a:t>Vijfde niveau</a:t>
            </a:r>
          </a:p>
        </p:txBody>
      </p:sp>
      <p:sp>
        <p:nvSpPr>
          <p:cNvPr id="5" name="Tijdelijke aanduiding voor voettekst 4">
            <a:extLst>
              <a:ext uri="{FF2B5EF4-FFF2-40B4-BE49-F238E27FC236}">
                <a16:creationId xmlns:a16="http://schemas.microsoft.com/office/drawing/2014/main" id="{7806C7A0-E91C-4A95-B866-B5D3FEE09319}"/>
              </a:ext>
            </a:extLst>
          </p:cNvPr>
          <p:cNvSpPr>
            <a:spLocks noGrp="1"/>
          </p:cNvSpPr>
          <p:nvPr>
            <p:ph type="ftr" sz="quarter" idx="3"/>
          </p:nvPr>
        </p:nvSpPr>
        <p:spPr>
          <a:xfrm>
            <a:off x="431999" y="6356350"/>
            <a:ext cx="411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nl-NL" dirty="0">
              <a:solidFill>
                <a:prstClr val="black">
                  <a:tint val="75000"/>
                </a:prstClr>
              </a:solidFill>
            </a:endParaRPr>
          </a:p>
        </p:txBody>
      </p:sp>
      <p:sp>
        <p:nvSpPr>
          <p:cNvPr id="6" name="Tijdelijke aanduiding voor dianummer 5">
            <a:extLst>
              <a:ext uri="{FF2B5EF4-FFF2-40B4-BE49-F238E27FC236}">
                <a16:creationId xmlns:a16="http://schemas.microsoft.com/office/drawing/2014/main" id="{42F51BA1-B199-498E-8F99-F7D1F5869B9F}"/>
              </a:ext>
            </a:extLst>
          </p:cNvPr>
          <p:cNvSpPr>
            <a:spLocks noGrp="1"/>
          </p:cNvSpPr>
          <p:nvPr>
            <p:ph type="sldNum" sz="quarter" idx="4"/>
          </p:nvPr>
        </p:nvSpPr>
        <p:spPr>
          <a:xfrm>
            <a:off x="9028798"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ADE164-D45A-44D8-82C5-2E0962BB70DA}" type="slidenum">
              <a:rPr lang="nl-NL" smtClean="0">
                <a:solidFill>
                  <a:prstClr val="black">
                    <a:tint val="75000"/>
                  </a:prstClr>
                </a:solidFill>
              </a:rPr>
              <a:pPr/>
              <a:t>‹nr.›</a:t>
            </a:fld>
            <a:endParaRPr lang="nl-NL" dirty="0">
              <a:solidFill>
                <a:prstClr val="black">
                  <a:tint val="75000"/>
                </a:prstClr>
              </a:solidFill>
            </a:endParaRPr>
          </a:p>
        </p:txBody>
      </p:sp>
    </p:spTree>
    <p:extLst>
      <p:ext uri="{BB962C8B-B14F-4D97-AF65-F5344CB8AC3E}">
        <p14:creationId xmlns:p14="http://schemas.microsoft.com/office/powerpoint/2010/main" val="3919990878"/>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sv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sv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sv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hyperlink" Target="https://www.wonakademie.nl/won-op-school/ik-ben-leerling/" TargetMode="External"/><Relationship Id="rId2" Type="http://schemas.openxmlformats.org/officeDocument/2006/relationships/hyperlink" Target="https://universiteitvannederland.nl/college"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www.wonakademie.nl/won-op-school/lesvoorbeelden-en-projecten/"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lerenvoormorgen.org/leren-voor-morgen/vo?view=article&amp;id=462:energietransitie-masterclass&amp;catid=13" TargetMode="External"/><Relationship Id="rId7" Type="http://schemas.openxmlformats.org/officeDocument/2006/relationships/image" Target="../media/image1.png"/><Relationship Id="rId2" Type="http://schemas.openxmlformats.org/officeDocument/2006/relationships/hyperlink" Target="https://www.rivm.nl/onderwerpen/energietransitie" TargetMode="External"/><Relationship Id="rId1" Type="http://schemas.openxmlformats.org/officeDocument/2006/relationships/slideLayout" Target="../slideLayouts/slideLayout2.xml"/><Relationship Id="rId6" Type="http://schemas.openxmlformats.org/officeDocument/2006/relationships/hyperlink" Target="https://youvegotthepower.nl/hoofdmenu/home-vo" TargetMode="External"/><Relationship Id="rId5" Type="http://schemas.openxmlformats.org/officeDocument/2006/relationships/hyperlink" Target="https://www.ivn.nl/provincie/flevoland/lancering-gratis-lespakket-voor-voortgezet-onderwijs-en-mbo-over-duurzame-voedseltransitie" TargetMode="External"/><Relationship Id="rId4" Type="http://schemas.openxmlformats.org/officeDocument/2006/relationships/hyperlink" Target="https://www.morgenlandfilm.nl/lesmateriaal.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EAAA8"/>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C6CB4C-B5E1-4756-815D-BC6EC8E787FB}"/>
              </a:ext>
            </a:extLst>
          </p:cNvPr>
          <p:cNvSpPr>
            <a:spLocks noGrp="1"/>
          </p:cNvSpPr>
          <p:nvPr>
            <p:ph type="title"/>
          </p:nvPr>
        </p:nvSpPr>
        <p:spPr/>
        <p:txBody>
          <a:bodyPr rtlCol="0"/>
          <a:lstStyle/>
          <a:p>
            <a:pPr rtl="0"/>
            <a:r>
              <a:rPr lang="nl-NL" dirty="0"/>
              <a:t>Tijdlijn </a:t>
            </a:r>
            <a:br>
              <a:rPr lang="nl-NL" dirty="0"/>
            </a:br>
            <a:r>
              <a:rPr lang="nl-NL" sz="2000" dirty="0"/>
              <a:t>wetenschapsoriëntatie</a:t>
            </a:r>
          </a:p>
        </p:txBody>
      </p:sp>
      <p:sp>
        <p:nvSpPr>
          <p:cNvPr id="6" name="Tijdelijke aanduiding voor tekst 5">
            <a:extLst>
              <a:ext uri="{FF2B5EF4-FFF2-40B4-BE49-F238E27FC236}">
                <a16:creationId xmlns:a16="http://schemas.microsoft.com/office/drawing/2014/main" id="{BCD4784F-41FE-47AC-B617-00EA570D30E9}"/>
              </a:ext>
            </a:extLst>
          </p:cNvPr>
          <p:cNvSpPr>
            <a:spLocks noGrp="1"/>
          </p:cNvSpPr>
          <p:nvPr>
            <p:ph type="body" sz="quarter" idx="13"/>
          </p:nvPr>
        </p:nvSpPr>
        <p:spPr/>
        <p:txBody>
          <a:bodyPr rtlCol="0"/>
          <a:lstStyle/>
          <a:p>
            <a:pPr rtl="0"/>
            <a:r>
              <a:rPr lang="nl-NL" dirty="0"/>
              <a:t>2022-2023</a:t>
            </a:r>
          </a:p>
        </p:txBody>
      </p:sp>
      <p:sp>
        <p:nvSpPr>
          <p:cNvPr id="7" name="Tijdelijke aanduiding voor tekst 6">
            <a:extLst>
              <a:ext uri="{FF2B5EF4-FFF2-40B4-BE49-F238E27FC236}">
                <a16:creationId xmlns:a16="http://schemas.microsoft.com/office/drawing/2014/main" id="{FFA8FF1C-735A-4A06-B94C-EA601032196E}"/>
              </a:ext>
            </a:extLst>
          </p:cNvPr>
          <p:cNvSpPr>
            <a:spLocks noGrp="1"/>
          </p:cNvSpPr>
          <p:nvPr>
            <p:ph type="body" sz="quarter" idx="14"/>
          </p:nvPr>
        </p:nvSpPr>
        <p:spPr/>
        <p:txBody>
          <a:bodyPr rtlCol="0">
            <a:normAutofit/>
          </a:bodyPr>
          <a:lstStyle/>
          <a:p>
            <a:pPr rtl="0"/>
            <a:r>
              <a:rPr lang="nl-NL" sz="1800" dirty="0"/>
              <a:t>Een trede hoger!</a:t>
            </a:r>
          </a:p>
        </p:txBody>
      </p:sp>
      <p:sp>
        <p:nvSpPr>
          <p:cNvPr id="47" name="Tijdelijke aanduiding voor tekst 46">
            <a:extLst>
              <a:ext uri="{FF2B5EF4-FFF2-40B4-BE49-F238E27FC236}">
                <a16:creationId xmlns:a16="http://schemas.microsoft.com/office/drawing/2014/main" id="{AB47DC31-EE68-48D8-9468-C2B842A23804}"/>
              </a:ext>
            </a:extLst>
          </p:cNvPr>
          <p:cNvSpPr>
            <a:spLocks noGrp="1"/>
          </p:cNvSpPr>
          <p:nvPr>
            <p:ph type="body" sz="quarter" idx="57"/>
          </p:nvPr>
        </p:nvSpPr>
        <p:spPr/>
        <p:txBody>
          <a:bodyPr rtlCol="0"/>
          <a:lstStyle/>
          <a:p>
            <a:pPr rtl="0"/>
            <a:r>
              <a:rPr lang="nl-NL" dirty="0">
                <a:hlinkClick r:id="" action="ppaction://hlinkshowjump?jump=nextslide"/>
              </a:rPr>
              <a:t>Lj-2</a:t>
            </a:r>
          </a:p>
        </p:txBody>
      </p:sp>
      <p:sp>
        <p:nvSpPr>
          <p:cNvPr id="8" name="Tijdelijke aanduiding voor tekst 7">
            <a:extLst>
              <a:ext uri="{FF2B5EF4-FFF2-40B4-BE49-F238E27FC236}">
                <a16:creationId xmlns:a16="http://schemas.microsoft.com/office/drawing/2014/main" id="{80A9E837-1CF3-4923-8E30-94AB8B4C216B}"/>
              </a:ext>
            </a:extLst>
          </p:cNvPr>
          <p:cNvSpPr>
            <a:spLocks noGrp="1"/>
          </p:cNvSpPr>
          <p:nvPr>
            <p:ph type="body" sz="quarter" idx="15"/>
          </p:nvPr>
        </p:nvSpPr>
        <p:spPr>
          <a:xfrm>
            <a:off x="3809660" y="991673"/>
            <a:ext cx="1766892" cy="844792"/>
          </a:xfrm>
        </p:spPr>
        <p:txBody>
          <a:bodyPr rtlCol="0">
            <a:noAutofit/>
          </a:bodyPr>
          <a:lstStyle/>
          <a:p>
            <a:pPr rtl="0"/>
            <a:r>
              <a:rPr lang="nl-NL" sz="1800" dirty="0">
                <a:hlinkClick r:id="rId3" action="ppaction://hlinksldjump"/>
              </a:rPr>
              <a:t>Wat is onderzoek?</a:t>
            </a:r>
            <a:endParaRPr lang="nl-NL" sz="1800" dirty="0"/>
          </a:p>
        </p:txBody>
      </p:sp>
      <p:sp>
        <p:nvSpPr>
          <p:cNvPr id="21" name="Tijdelijke aanduiding voor tekst 20">
            <a:extLst>
              <a:ext uri="{FF2B5EF4-FFF2-40B4-BE49-F238E27FC236}">
                <a16:creationId xmlns:a16="http://schemas.microsoft.com/office/drawing/2014/main" id="{954842DC-5569-4421-BEE9-EC5D80DF6E5C}"/>
              </a:ext>
            </a:extLst>
          </p:cNvPr>
          <p:cNvSpPr>
            <a:spLocks noGrp="1"/>
          </p:cNvSpPr>
          <p:nvPr>
            <p:ph type="body" sz="quarter" idx="32"/>
          </p:nvPr>
        </p:nvSpPr>
        <p:spPr>
          <a:xfrm>
            <a:off x="3830041" y="738738"/>
            <a:ext cx="1726129" cy="204276"/>
          </a:xfrm>
        </p:spPr>
        <p:txBody>
          <a:bodyPr rtlCol="0">
            <a:normAutofit lnSpcReduction="10000"/>
          </a:bodyPr>
          <a:lstStyle/>
          <a:p>
            <a:pPr rtl="0"/>
            <a:r>
              <a:rPr lang="nl-NL" dirty="0"/>
              <a:t>Introductie w.o.</a:t>
            </a:r>
          </a:p>
        </p:txBody>
      </p:sp>
      <p:sp>
        <p:nvSpPr>
          <p:cNvPr id="22" name="Tijdelijke aanduiding voor tekst 21">
            <a:extLst>
              <a:ext uri="{FF2B5EF4-FFF2-40B4-BE49-F238E27FC236}">
                <a16:creationId xmlns:a16="http://schemas.microsoft.com/office/drawing/2014/main" id="{4390D17E-2D62-4E5F-B6C7-001336062968}"/>
              </a:ext>
            </a:extLst>
          </p:cNvPr>
          <p:cNvSpPr>
            <a:spLocks noGrp="1"/>
          </p:cNvSpPr>
          <p:nvPr>
            <p:ph type="body" sz="quarter" idx="33"/>
          </p:nvPr>
        </p:nvSpPr>
        <p:spPr>
          <a:xfrm>
            <a:off x="3866697" y="1901474"/>
            <a:ext cx="1726129" cy="176047"/>
          </a:xfrm>
        </p:spPr>
        <p:txBody>
          <a:bodyPr rtlCol="0">
            <a:normAutofit fontScale="92500"/>
          </a:bodyPr>
          <a:lstStyle/>
          <a:p>
            <a:pPr rtl="0"/>
            <a:r>
              <a:rPr lang="nl-NL" dirty="0"/>
              <a:t>8 weken basisprincipes onderzoek.</a:t>
            </a:r>
          </a:p>
        </p:txBody>
      </p:sp>
      <p:sp>
        <p:nvSpPr>
          <p:cNvPr id="11" name="Tijdelijke aanduiding voor tekst 10">
            <a:extLst>
              <a:ext uri="{FF2B5EF4-FFF2-40B4-BE49-F238E27FC236}">
                <a16:creationId xmlns:a16="http://schemas.microsoft.com/office/drawing/2014/main" id="{3E894C19-9FAB-43B1-85B9-CB0B890E7C0D}"/>
              </a:ext>
            </a:extLst>
          </p:cNvPr>
          <p:cNvSpPr>
            <a:spLocks noGrp="1"/>
          </p:cNvSpPr>
          <p:nvPr>
            <p:ph type="body" sz="quarter" idx="17"/>
          </p:nvPr>
        </p:nvSpPr>
        <p:spPr>
          <a:xfrm>
            <a:off x="7335230" y="977117"/>
            <a:ext cx="1849118" cy="875004"/>
          </a:xfrm>
        </p:spPr>
        <p:txBody>
          <a:bodyPr rtlCol="0">
            <a:normAutofit/>
          </a:bodyPr>
          <a:lstStyle/>
          <a:p>
            <a:pPr rtl="0"/>
            <a:r>
              <a:rPr lang="nl-NL" sz="1800" dirty="0"/>
              <a:t>Kunstige buren</a:t>
            </a:r>
          </a:p>
        </p:txBody>
      </p:sp>
      <p:sp>
        <p:nvSpPr>
          <p:cNvPr id="23" name="Tijdelijke aanduiding voor tekst 22">
            <a:extLst>
              <a:ext uri="{FF2B5EF4-FFF2-40B4-BE49-F238E27FC236}">
                <a16:creationId xmlns:a16="http://schemas.microsoft.com/office/drawing/2014/main" id="{6368F96B-C4DE-44C0-B817-D7856E67522E}"/>
              </a:ext>
            </a:extLst>
          </p:cNvPr>
          <p:cNvSpPr>
            <a:spLocks noGrp="1"/>
          </p:cNvSpPr>
          <p:nvPr>
            <p:ph type="body" sz="quarter" idx="34"/>
          </p:nvPr>
        </p:nvSpPr>
        <p:spPr>
          <a:xfrm>
            <a:off x="7318955" y="625709"/>
            <a:ext cx="1944034" cy="356718"/>
          </a:xfrm>
        </p:spPr>
        <p:txBody>
          <a:bodyPr rtlCol="0">
            <a:normAutofit/>
          </a:bodyPr>
          <a:lstStyle/>
          <a:p>
            <a:pPr rtl="0"/>
            <a:r>
              <a:rPr lang="nl-NL" sz="1200" dirty="0"/>
              <a:t>Kruip in de huid van een Franse </a:t>
            </a:r>
            <a:r>
              <a:rPr lang="nl-NL" sz="1100" dirty="0"/>
              <a:t>kunstenaar</a:t>
            </a:r>
            <a:endParaRPr lang="nl-NL" sz="1200" dirty="0"/>
          </a:p>
        </p:txBody>
      </p:sp>
      <p:sp>
        <p:nvSpPr>
          <p:cNvPr id="24" name="Tijdelijke aanduiding voor tekst 23">
            <a:extLst>
              <a:ext uri="{FF2B5EF4-FFF2-40B4-BE49-F238E27FC236}">
                <a16:creationId xmlns:a16="http://schemas.microsoft.com/office/drawing/2014/main" id="{04B1980E-9DD3-42DE-8F61-F99D5543C476}"/>
              </a:ext>
            </a:extLst>
          </p:cNvPr>
          <p:cNvSpPr>
            <a:spLocks noGrp="1"/>
          </p:cNvSpPr>
          <p:nvPr>
            <p:ph type="body" sz="quarter" idx="35"/>
          </p:nvPr>
        </p:nvSpPr>
        <p:spPr>
          <a:xfrm>
            <a:off x="7340792" y="1911137"/>
            <a:ext cx="1726129" cy="176047"/>
          </a:xfrm>
        </p:spPr>
        <p:txBody>
          <a:bodyPr rtlCol="0"/>
          <a:lstStyle/>
          <a:p>
            <a:pPr rtl="0"/>
            <a:r>
              <a:rPr lang="nl-NL" dirty="0"/>
              <a:t>kunst beeldend – Frans</a:t>
            </a:r>
          </a:p>
        </p:txBody>
      </p:sp>
      <p:sp>
        <p:nvSpPr>
          <p:cNvPr id="10" name="Tijdelijke aanduiding voor tekst 9">
            <a:extLst>
              <a:ext uri="{FF2B5EF4-FFF2-40B4-BE49-F238E27FC236}">
                <a16:creationId xmlns:a16="http://schemas.microsoft.com/office/drawing/2014/main" id="{B71962F0-0A0F-4FC2-9E69-6265A830C45E}"/>
              </a:ext>
            </a:extLst>
          </p:cNvPr>
          <p:cNvSpPr>
            <a:spLocks noGrp="1"/>
          </p:cNvSpPr>
          <p:nvPr>
            <p:ph type="body" sz="quarter" idx="18"/>
          </p:nvPr>
        </p:nvSpPr>
        <p:spPr>
          <a:xfrm>
            <a:off x="9239439" y="978080"/>
            <a:ext cx="1744483" cy="798492"/>
          </a:xfrm>
        </p:spPr>
        <p:txBody>
          <a:bodyPr rtlCol="0">
            <a:noAutofit/>
          </a:bodyPr>
          <a:lstStyle/>
          <a:p>
            <a:pPr rtl="0"/>
            <a:r>
              <a:rPr lang="nl-NL" sz="1600" dirty="0"/>
              <a:t>Nieuwe kolonisten</a:t>
            </a:r>
          </a:p>
        </p:txBody>
      </p:sp>
      <p:sp>
        <p:nvSpPr>
          <p:cNvPr id="25" name="Tijdelijke aanduiding voor tekst 24">
            <a:extLst>
              <a:ext uri="{FF2B5EF4-FFF2-40B4-BE49-F238E27FC236}">
                <a16:creationId xmlns:a16="http://schemas.microsoft.com/office/drawing/2014/main" id="{2B193253-F94A-4164-AE5D-6B3931AE17CC}"/>
              </a:ext>
            </a:extLst>
          </p:cNvPr>
          <p:cNvSpPr>
            <a:spLocks noGrp="1"/>
          </p:cNvSpPr>
          <p:nvPr>
            <p:ph type="body" sz="quarter" idx="36"/>
          </p:nvPr>
        </p:nvSpPr>
        <p:spPr>
          <a:xfrm>
            <a:off x="9223667" y="647383"/>
            <a:ext cx="1796180" cy="347816"/>
          </a:xfrm>
        </p:spPr>
        <p:txBody>
          <a:bodyPr rtlCol="0">
            <a:noAutofit/>
          </a:bodyPr>
          <a:lstStyle/>
          <a:p>
            <a:pPr rtl="0"/>
            <a:r>
              <a:rPr lang="nl-NL" sz="1100" dirty="0"/>
              <a:t>Een betoog over hedendaagse </a:t>
            </a:r>
            <a:r>
              <a:rPr lang="nl-NL" sz="1100" dirty="0" err="1"/>
              <a:t>kolonialisatie</a:t>
            </a:r>
            <a:endParaRPr lang="nl-NL" sz="1100" dirty="0"/>
          </a:p>
        </p:txBody>
      </p:sp>
      <p:sp>
        <p:nvSpPr>
          <p:cNvPr id="26" name="Tijdelijke aanduiding voor tekst 25">
            <a:extLst>
              <a:ext uri="{FF2B5EF4-FFF2-40B4-BE49-F238E27FC236}">
                <a16:creationId xmlns:a16="http://schemas.microsoft.com/office/drawing/2014/main" id="{574B2B85-AD22-4077-83F1-E8A029BDD2AB}"/>
              </a:ext>
            </a:extLst>
          </p:cNvPr>
          <p:cNvSpPr>
            <a:spLocks noGrp="1"/>
          </p:cNvSpPr>
          <p:nvPr>
            <p:ph type="body" sz="quarter" idx="37"/>
          </p:nvPr>
        </p:nvSpPr>
        <p:spPr>
          <a:xfrm>
            <a:off x="9223667" y="1845142"/>
            <a:ext cx="1796180" cy="308036"/>
          </a:xfrm>
        </p:spPr>
        <p:txBody>
          <a:bodyPr rtlCol="0">
            <a:normAutofit/>
          </a:bodyPr>
          <a:lstStyle/>
          <a:p>
            <a:r>
              <a:rPr lang="nl-NL" dirty="0"/>
              <a:t>aardrijkskunde - Nederlands</a:t>
            </a:r>
          </a:p>
        </p:txBody>
      </p:sp>
      <p:sp>
        <p:nvSpPr>
          <p:cNvPr id="27" name="Tijdelijke aanduiding voor tekst 26">
            <a:extLst>
              <a:ext uri="{FF2B5EF4-FFF2-40B4-BE49-F238E27FC236}">
                <a16:creationId xmlns:a16="http://schemas.microsoft.com/office/drawing/2014/main" id="{84F2613F-DCC0-4A1F-9B48-C279DDE0C201}"/>
              </a:ext>
            </a:extLst>
          </p:cNvPr>
          <p:cNvSpPr>
            <a:spLocks noGrp="1"/>
          </p:cNvSpPr>
          <p:nvPr>
            <p:ph type="body" sz="quarter" idx="38"/>
          </p:nvPr>
        </p:nvSpPr>
        <p:spPr>
          <a:xfrm>
            <a:off x="5592826" y="669802"/>
            <a:ext cx="1726129" cy="204276"/>
          </a:xfrm>
        </p:spPr>
        <p:txBody>
          <a:bodyPr rtlCol="0">
            <a:noAutofit/>
          </a:bodyPr>
          <a:lstStyle/>
          <a:p>
            <a:pPr rtl="0"/>
            <a:r>
              <a:rPr lang="nl-NL" sz="1050" dirty="0"/>
              <a:t>Onderzoek naar </a:t>
            </a:r>
            <a:r>
              <a:rPr lang="nl-NL" sz="1100" dirty="0"/>
              <a:t>voeding</a:t>
            </a:r>
            <a:r>
              <a:rPr lang="nl-NL" sz="1050" dirty="0"/>
              <a:t> en verbranding</a:t>
            </a:r>
          </a:p>
        </p:txBody>
      </p:sp>
      <p:sp>
        <p:nvSpPr>
          <p:cNvPr id="28" name="Tijdelijke aanduiding voor tekst 27">
            <a:extLst>
              <a:ext uri="{FF2B5EF4-FFF2-40B4-BE49-F238E27FC236}">
                <a16:creationId xmlns:a16="http://schemas.microsoft.com/office/drawing/2014/main" id="{67BB4E68-6401-4C98-8572-F315F0392AD3}"/>
              </a:ext>
            </a:extLst>
          </p:cNvPr>
          <p:cNvSpPr>
            <a:spLocks noGrp="1"/>
          </p:cNvSpPr>
          <p:nvPr>
            <p:ph type="body" sz="quarter" idx="39"/>
          </p:nvPr>
        </p:nvSpPr>
        <p:spPr>
          <a:xfrm>
            <a:off x="5444952" y="1885124"/>
            <a:ext cx="1989767" cy="354572"/>
          </a:xfrm>
        </p:spPr>
        <p:txBody>
          <a:bodyPr rtlCol="0">
            <a:normAutofit/>
          </a:bodyPr>
          <a:lstStyle/>
          <a:p>
            <a:pPr rtl="0"/>
            <a:r>
              <a:rPr lang="nl-NL" dirty="0"/>
              <a:t>biologie – Engels – sport en bewegen</a:t>
            </a:r>
          </a:p>
        </p:txBody>
      </p:sp>
      <p:sp>
        <p:nvSpPr>
          <p:cNvPr id="19" name="Tijdelijke aanduiding voor tekst 18">
            <a:extLst>
              <a:ext uri="{FF2B5EF4-FFF2-40B4-BE49-F238E27FC236}">
                <a16:creationId xmlns:a16="http://schemas.microsoft.com/office/drawing/2014/main" id="{9747846D-FA06-4686-A47D-5A668FD95FE0}"/>
              </a:ext>
            </a:extLst>
          </p:cNvPr>
          <p:cNvSpPr>
            <a:spLocks noGrp="1"/>
          </p:cNvSpPr>
          <p:nvPr>
            <p:ph type="body" sz="quarter" idx="28"/>
          </p:nvPr>
        </p:nvSpPr>
        <p:spPr>
          <a:xfrm>
            <a:off x="10756603" y="1891648"/>
            <a:ext cx="1044000" cy="1044000"/>
          </a:xfrm>
        </p:spPr>
        <p:txBody>
          <a:bodyPr rtlCol="0"/>
          <a:lstStyle/>
          <a:p>
            <a:pPr rtl="0"/>
            <a:r>
              <a:rPr lang="nl-NL" b="1" dirty="0">
                <a:ln w="9525">
                  <a:solidFill>
                    <a:schemeClr val="bg1"/>
                  </a:solidFill>
                  <a:prstDash val="solid"/>
                </a:ln>
                <a:solidFill>
                  <a:schemeClr val="tx1"/>
                </a:solidFill>
                <a:effectLst>
                  <a:outerShdw blurRad="12700" dist="38100" dir="2700000" algn="tl" rotWithShape="0">
                    <a:schemeClr val="bg1">
                      <a:lumMod val="50000"/>
                    </a:schemeClr>
                  </a:outerShdw>
                </a:effectLst>
                <a:hlinkClick r:id="rId4" action="ppaction://hlinksldjump"/>
              </a:rPr>
              <a:t>Lj-3</a:t>
            </a:r>
            <a:endParaRPr lang="nl-NL"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13" name="Tijdelijke aanduiding voor tekst 12">
            <a:extLst>
              <a:ext uri="{FF2B5EF4-FFF2-40B4-BE49-F238E27FC236}">
                <a16:creationId xmlns:a16="http://schemas.microsoft.com/office/drawing/2014/main" id="{04306A44-50E7-4C10-ABF1-71CE55A094F5}"/>
              </a:ext>
            </a:extLst>
          </p:cNvPr>
          <p:cNvSpPr>
            <a:spLocks noGrp="1"/>
          </p:cNvSpPr>
          <p:nvPr>
            <p:ph type="body" sz="quarter" idx="20"/>
          </p:nvPr>
        </p:nvSpPr>
        <p:spPr>
          <a:xfrm>
            <a:off x="8641725" y="3004311"/>
            <a:ext cx="1815920" cy="820716"/>
          </a:xfrm>
        </p:spPr>
        <p:txBody>
          <a:bodyPr rtlCol="0">
            <a:normAutofit fontScale="92500"/>
          </a:bodyPr>
          <a:lstStyle/>
          <a:p>
            <a:pPr rtl="0"/>
            <a:r>
              <a:rPr lang="nl-NL" sz="2000" dirty="0"/>
              <a:t>Verdieping wetenschap</a:t>
            </a:r>
          </a:p>
        </p:txBody>
      </p:sp>
      <p:sp>
        <p:nvSpPr>
          <p:cNvPr id="35" name="Tijdelijke aanduiding voor tekst 34">
            <a:extLst>
              <a:ext uri="{FF2B5EF4-FFF2-40B4-BE49-F238E27FC236}">
                <a16:creationId xmlns:a16="http://schemas.microsoft.com/office/drawing/2014/main" id="{25D376EC-609C-46F1-A4A6-22B3BCBA9777}"/>
              </a:ext>
            </a:extLst>
          </p:cNvPr>
          <p:cNvSpPr>
            <a:spLocks noGrp="1"/>
          </p:cNvSpPr>
          <p:nvPr>
            <p:ph type="body" sz="quarter" idx="46"/>
          </p:nvPr>
        </p:nvSpPr>
        <p:spPr>
          <a:xfrm>
            <a:off x="8563631" y="2602777"/>
            <a:ext cx="1849118" cy="369818"/>
          </a:xfrm>
        </p:spPr>
        <p:txBody>
          <a:bodyPr rtlCol="0">
            <a:normAutofit lnSpcReduction="10000"/>
          </a:bodyPr>
          <a:lstStyle/>
          <a:p>
            <a:pPr rtl="0"/>
            <a:r>
              <a:rPr lang="nl-NL" sz="1200" dirty="0"/>
              <a:t>Verdieping</a:t>
            </a:r>
            <a:r>
              <a:rPr lang="nl-NL" dirty="0"/>
              <a:t> onderzoekcyclus</a:t>
            </a:r>
          </a:p>
        </p:txBody>
      </p:sp>
      <p:sp>
        <p:nvSpPr>
          <p:cNvPr id="36" name="Tijdelijke aanduiding voor tekst 35">
            <a:extLst>
              <a:ext uri="{FF2B5EF4-FFF2-40B4-BE49-F238E27FC236}">
                <a16:creationId xmlns:a16="http://schemas.microsoft.com/office/drawing/2014/main" id="{1F3490A6-CE9A-4C91-9932-EEF33F6A61DE}"/>
              </a:ext>
            </a:extLst>
          </p:cNvPr>
          <p:cNvSpPr>
            <a:spLocks noGrp="1"/>
          </p:cNvSpPr>
          <p:nvPr>
            <p:ph type="body" sz="quarter" idx="47"/>
          </p:nvPr>
        </p:nvSpPr>
        <p:spPr>
          <a:xfrm>
            <a:off x="8686620" y="3911981"/>
            <a:ext cx="1726129" cy="176047"/>
          </a:xfrm>
        </p:spPr>
        <p:txBody>
          <a:bodyPr rtlCol="0"/>
          <a:lstStyle/>
          <a:p>
            <a:pPr rtl="0"/>
            <a:r>
              <a:rPr lang="nl-NL" dirty="0"/>
              <a:t>8 weken – 8 stappen</a:t>
            </a:r>
          </a:p>
        </p:txBody>
      </p:sp>
      <p:sp>
        <p:nvSpPr>
          <p:cNvPr id="14" name="Tijdelijke aanduiding voor tekst 13">
            <a:extLst>
              <a:ext uri="{FF2B5EF4-FFF2-40B4-BE49-F238E27FC236}">
                <a16:creationId xmlns:a16="http://schemas.microsoft.com/office/drawing/2014/main" id="{18BD9AA2-DFE1-412D-BB95-7989BA1E6039}"/>
              </a:ext>
            </a:extLst>
          </p:cNvPr>
          <p:cNvSpPr>
            <a:spLocks noGrp="1"/>
          </p:cNvSpPr>
          <p:nvPr>
            <p:ph type="body" sz="quarter" idx="21"/>
          </p:nvPr>
        </p:nvSpPr>
        <p:spPr>
          <a:xfrm>
            <a:off x="6078828" y="3004311"/>
            <a:ext cx="2557875" cy="859351"/>
          </a:xfrm>
        </p:spPr>
        <p:txBody>
          <a:bodyPr rtlCol="0">
            <a:noAutofit/>
          </a:bodyPr>
          <a:lstStyle/>
          <a:p>
            <a:pPr rtl="0"/>
            <a:r>
              <a:rPr lang="nl-NL" sz="2000" dirty="0"/>
              <a:t>Economische crises</a:t>
            </a:r>
          </a:p>
        </p:txBody>
      </p:sp>
      <p:sp>
        <p:nvSpPr>
          <p:cNvPr id="31" name="Tijdelijke aanduiding voor tekst 30">
            <a:extLst>
              <a:ext uri="{FF2B5EF4-FFF2-40B4-BE49-F238E27FC236}">
                <a16:creationId xmlns:a16="http://schemas.microsoft.com/office/drawing/2014/main" id="{BB5D9C5D-1FCA-4D88-ADCB-481D203B8465}"/>
              </a:ext>
            </a:extLst>
          </p:cNvPr>
          <p:cNvSpPr>
            <a:spLocks noGrp="1"/>
          </p:cNvSpPr>
          <p:nvPr>
            <p:ph type="body" sz="quarter" idx="42"/>
          </p:nvPr>
        </p:nvSpPr>
        <p:spPr>
          <a:xfrm>
            <a:off x="6296822" y="2620683"/>
            <a:ext cx="2040830" cy="558640"/>
          </a:xfrm>
        </p:spPr>
        <p:txBody>
          <a:bodyPr rtlCol="0">
            <a:normAutofit/>
          </a:bodyPr>
          <a:lstStyle/>
          <a:p>
            <a:pPr rtl="0"/>
            <a:r>
              <a:rPr lang="nl-NL" sz="1200" dirty="0"/>
              <a:t>De effecten van crises op mens en omgeving</a:t>
            </a:r>
          </a:p>
        </p:txBody>
      </p:sp>
      <p:sp>
        <p:nvSpPr>
          <p:cNvPr id="32" name="Tijdelijke aanduiding voor tekst 31">
            <a:extLst>
              <a:ext uri="{FF2B5EF4-FFF2-40B4-BE49-F238E27FC236}">
                <a16:creationId xmlns:a16="http://schemas.microsoft.com/office/drawing/2014/main" id="{E15B9CEB-0CEB-4050-8317-0807EADC0F08}"/>
              </a:ext>
            </a:extLst>
          </p:cNvPr>
          <p:cNvSpPr>
            <a:spLocks noGrp="1"/>
          </p:cNvSpPr>
          <p:nvPr>
            <p:ph type="body" sz="quarter" idx="43"/>
          </p:nvPr>
        </p:nvSpPr>
        <p:spPr>
          <a:xfrm>
            <a:off x="6402051" y="3927199"/>
            <a:ext cx="2016323" cy="312680"/>
          </a:xfrm>
        </p:spPr>
        <p:txBody>
          <a:bodyPr rtlCol="0">
            <a:normAutofit/>
          </a:bodyPr>
          <a:lstStyle/>
          <a:p>
            <a:pPr rtl="0"/>
            <a:r>
              <a:rPr lang="nl-NL" dirty="0"/>
              <a:t>geschiedenis – economie - Duits</a:t>
            </a:r>
          </a:p>
        </p:txBody>
      </p:sp>
      <p:sp>
        <p:nvSpPr>
          <p:cNvPr id="12" name="Tijdelijke aanduiding voor tekst 11">
            <a:extLst>
              <a:ext uri="{FF2B5EF4-FFF2-40B4-BE49-F238E27FC236}">
                <a16:creationId xmlns:a16="http://schemas.microsoft.com/office/drawing/2014/main" id="{0950DBC3-6438-47ED-BA7E-BBD7E08290D1}"/>
              </a:ext>
            </a:extLst>
          </p:cNvPr>
          <p:cNvSpPr>
            <a:spLocks noGrp="1"/>
          </p:cNvSpPr>
          <p:nvPr>
            <p:ph type="body" sz="quarter" idx="19"/>
          </p:nvPr>
        </p:nvSpPr>
        <p:spPr>
          <a:xfrm>
            <a:off x="3477295" y="3026535"/>
            <a:ext cx="2574100" cy="811369"/>
          </a:xfrm>
        </p:spPr>
        <p:txBody>
          <a:bodyPr rtlCol="0">
            <a:noAutofit/>
          </a:bodyPr>
          <a:lstStyle/>
          <a:p>
            <a:pPr rtl="0"/>
            <a:r>
              <a:rPr lang="nl-NL" sz="2000" dirty="0"/>
              <a:t>De bewoonbare wereld</a:t>
            </a:r>
          </a:p>
        </p:txBody>
      </p:sp>
      <p:sp>
        <p:nvSpPr>
          <p:cNvPr id="29" name="Tijdelijke aanduiding voor tekst 28">
            <a:extLst>
              <a:ext uri="{FF2B5EF4-FFF2-40B4-BE49-F238E27FC236}">
                <a16:creationId xmlns:a16="http://schemas.microsoft.com/office/drawing/2014/main" id="{71435C51-CB8E-41E5-8C00-34ADCC273A32}"/>
              </a:ext>
            </a:extLst>
          </p:cNvPr>
          <p:cNvSpPr>
            <a:spLocks noGrp="1"/>
          </p:cNvSpPr>
          <p:nvPr>
            <p:ph type="body" sz="quarter" idx="40"/>
          </p:nvPr>
        </p:nvSpPr>
        <p:spPr>
          <a:xfrm>
            <a:off x="3850378" y="2771214"/>
            <a:ext cx="1917477" cy="257578"/>
          </a:xfrm>
        </p:spPr>
        <p:txBody>
          <a:bodyPr rtlCol="0">
            <a:normAutofit/>
          </a:bodyPr>
          <a:lstStyle/>
          <a:p>
            <a:pPr rtl="0"/>
            <a:r>
              <a:rPr lang="nl-NL" sz="1200" dirty="0"/>
              <a:t>Energietransitie</a:t>
            </a:r>
          </a:p>
        </p:txBody>
      </p:sp>
      <p:sp>
        <p:nvSpPr>
          <p:cNvPr id="30" name="Tijdelijke aanduiding voor tekst 29">
            <a:extLst>
              <a:ext uri="{FF2B5EF4-FFF2-40B4-BE49-F238E27FC236}">
                <a16:creationId xmlns:a16="http://schemas.microsoft.com/office/drawing/2014/main" id="{946F0E31-A00A-4287-813C-109216A59865}"/>
              </a:ext>
            </a:extLst>
          </p:cNvPr>
          <p:cNvSpPr>
            <a:spLocks noGrp="1"/>
          </p:cNvSpPr>
          <p:nvPr>
            <p:ph type="body" sz="quarter" idx="41"/>
          </p:nvPr>
        </p:nvSpPr>
        <p:spPr>
          <a:xfrm>
            <a:off x="3762106" y="3884248"/>
            <a:ext cx="2125016" cy="176047"/>
          </a:xfrm>
        </p:spPr>
        <p:txBody>
          <a:bodyPr rtlCol="0">
            <a:normAutofit/>
          </a:bodyPr>
          <a:lstStyle/>
          <a:p>
            <a:pPr rtl="0"/>
            <a:r>
              <a:rPr lang="nl-NL" dirty="0"/>
              <a:t>natuurkunde – scheikunde - wiskunde</a:t>
            </a:r>
          </a:p>
        </p:txBody>
      </p:sp>
      <p:sp>
        <p:nvSpPr>
          <p:cNvPr id="95" name="Tijdelijke aanduiding voor tekst 94">
            <a:extLst>
              <a:ext uri="{FF2B5EF4-FFF2-40B4-BE49-F238E27FC236}">
                <a16:creationId xmlns:a16="http://schemas.microsoft.com/office/drawing/2014/main" id="{7C0ECD94-A4CB-4FB7-A7F7-AA32C0ED85DB}"/>
              </a:ext>
            </a:extLst>
          </p:cNvPr>
          <p:cNvSpPr>
            <a:spLocks noGrp="1"/>
          </p:cNvSpPr>
          <p:nvPr>
            <p:ph type="body" sz="quarter" idx="29"/>
          </p:nvPr>
        </p:nvSpPr>
        <p:spPr/>
        <p:txBody>
          <a:bodyPr rtlCol="0"/>
          <a:lstStyle/>
          <a:p>
            <a:pPr rtl="0"/>
            <a:r>
              <a:rPr lang="nl-NL" dirty="0">
                <a:hlinkClick r:id="rId3" action="ppaction://hlinksldjump"/>
              </a:rPr>
              <a:t>Lj-4</a:t>
            </a:r>
            <a:endParaRPr lang="nl-NL" dirty="0"/>
          </a:p>
        </p:txBody>
      </p:sp>
      <p:sp>
        <p:nvSpPr>
          <p:cNvPr id="16" name="Tijdelijke aanduiding voor tekst 15">
            <a:extLst>
              <a:ext uri="{FF2B5EF4-FFF2-40B4-BE49-F238E27FC236}">
                <a16:creationId xmlns:a16="http://schemas.microsoft.com/office/drawing/2014/main" id="{5E0624EF-8210-444B-9BC7-2C144038C2FB}"/>
              </a:ext>
            </a:extLst>
          </p:cNvPr>
          <p:cNvSpPr>
            <a:spLocks noGrp="1"/>
          </p:cNvSpPr>
          <p:nvPr>
            <p:ph type="body" sz="quarter" idx="23"/>
          </p:nvPr>
        </p:nvSpPr>
        <p:spPr>
          <a:xfrm>
            <a:off x="3693750" y="5099148"/>
            <a:ext cx="2166138" cy="812254"/>
          </a:xfrm>
        </p:spPr>
        <p:txBody>
          <a:bodyPr rtlCol="0">
            <a:normAutofit fontScale="70000" lnSpcReduction="20000"/>
          </a:bodyPr>
          <a:lstStyle/>
          <a:p>
            <a:pPr rtl="0"/>
            <a:r>
              <a:rPr lang="nl-NL" i="1" dirty="0"/>
              <a:t>De goede onderzoeker</a:t>
            </a:r>
          </a:p>
        </p:txBody>
      </p:sp>
      <p:sp>
        <p:nvSpPr>
          <p:cNvPr id="37" name="Tijdelijke aanduiding voor tekst 36">
            <a:extLst>
              <a:ext uri="{FF2B5EF4-FFF2-40B4-BE49-F238E27FC236}">
                <a16:creationId xmlns:a16="http://schemas.microsoft.com/office/drawing/2014/main" id="{DF4A9D67-1B01-4CF8-AC0D-C7E518691F63}"/>
              </a:ext>
            </a:extLst>
          </p:cNvPr>
          <p:cNvSpPr>
            <a:spLocks noGrp="1"/>
          </p:cNvSpPr>
          <p:nvPr>
            <p:ph type="body" sz="quarter" idx="48"/>
          </p:nvPr>
        </p:nvSpPr>
        <p:spPr>
          <a:xfrm>
            <a:off x="3612016" y="4843769"/>
            <a:ext cx="2376658" cy="223181"/>
          </a:xfrm>
        </p:spPr>
        <p:txBody>
          <a:bodyPr rtlCol="0">
            <a:normAutofit/>
          </a:bodyPr>
          <a:lstStyle/>
          <a:p>
            <a:pPr rtl="0"/>
            <a:r>
              <a:rPr lang="nl-NL" sz="1200" dirty="0"/>
              <a:t>Competenties onderzoeker</a:t>
            </a:r>
          </a:p>
        </p:txBody>
      </p:sp>
      <p:sp>
        <p:nvSpPr>
          <p:cNvPr id="38" name="Tijdelijke aanduiding voor tekst 37">
            <a:extLst>
              <a:ext uri="{FF2B5EF4-FFF2-40B4-BE49-F238E27FC236}">
                <a16:creationId xmlns:a16="http://schemas.microsoft.com/office/drawing/2014/main" id="{D7DFA977-B8C8-428F-BA2B-EFF078C726CF}"/>
              </a:ext>
            </a:extLst>
          </p:cNvPr>
          <p:cNvSpPr>
            <a:spLocks noGrp="1"/>
          </p:cNvSpPr>
          <p:nvPr>
            <p:ph type="body" sz="quarter" idx="49"/>
          </p:nvPr>
        </p:nvSpPr>
        <p:spPr>
          <a:xfrm>
            <a:off x="3792647" y="6016017"/>
            <a:ext cx="2015397" cy="517249"/>
          </a:xfrm>
        </p:spPr>
        <p:txBody>
          <a:bodyPr rtlCol="0">
            <a:normAutofit/>
          </a:bodyPr>
          <a:lstStyle/>
          <a:p>
            <a:pPr rtl="0"/>
            <a:r>
              <a:rPr lang="nl-NL" dirty="0"/>
              <a:t>8 weken per stap: van nieuwsgierig naar kritisch</a:t>
            </a:r>
          </a:p>
        </p:txBody>
      </p:sp>
      <p:sp>
        <p:nvSpPr>
          <p:cNvPr id="17" name="Tijdelijke aanduiding voor tekst 16">
            <a:extLst>
              <a:ext uri="{FF2B5EF4-FFF2-40B4-BE49-F238E27FC236}">
                <a16:creationId xmlns:a16="http://schemas.microsoft.com/office/drawing/2014/main" id="{FACEF7EF-E8CB-4008-A749-3586789460E1}"/>
              </a:ext>
            </a:extLst>
          </p:cNvPr>
          <p:cNvSpPr>
            <a:spLocks noGrp="1"/>
          </p:cNvSpPr>
          <p:nvPr>
            <p:ph type="body" sz="quarter" idx="25"/>
          </p:nvPr>
        </p:nvSpPr>
        <p:spPr>
          <a:xfrm>
            <a:off x="5952526" y="5083413"/>
            <a:ext cx="3817984" cy="812253"/>
          </a:xfrm>
        </p:spPr>
        <p:txBody>
          <a:bodyPr rtlCol="0">
            <a:normAutofit fontScale="85000" lnSpcReduction="20000"/>
          </a:bodyPr>
          <a:lstStyle/>
          <a:p>
            <a:pPr rtl="0"/>
            <a:r>
              <a:rPr lang="nl-NL" i="1" dirty="0"/>
              <a:t>Actualiteit + debatteren</a:t>
            </a:r>
          </a:p>
        </p:txBody>
      </p:sp>
      <p:sp>
        <p:nvSpPr>
          <p:cNvPr id="39" name="Tijdelijke aanduiding voor tekst 38">
            <a:extLst>
              <a:ext uri="{FF2B5EF4-FFF2-40B4-BE49-F238E27FC236}">
                <a16:creationId xmlns:a16="http://schemas.microsoft.com/office/drawing/2014/main" id="{96FA5D30-6CB0-4EEA-AB74-670C4C1A6E09}"/>
              </a:ext>
            </a:extLst>
          </p:cNvPr>
          <p:cNvSpPr>
            <a:spLocks noGrp="1"/>
          </p:cNvSpPr>
          <p:nvPr>
            <p:ph type="body" sz="quarter" idx="50"/>
          </p:nvPr>
        </p:nvSpPr>
        <p:spPr>
          <a:xfrm>
            <a:off x="6501864" y="4811572"/>
            <a:ext cx="2665925" cy="287576"/>
          </a:xfrm>
        </p:spPr>
        <p:txBody>
          <a:bodyPr rtlCol="0">
            <a:normAutofit/>
          </a:bodyPr>
          <a:lstStyle/>
          <a:p>
            <a:pPr rtl="0"/>
            <a:r>
              <a:rPr lang="nl-NL" dirty="0">
                <a:solidFill>
                  <a:schemeClr val="accent5">
                    <a:lumMod val="50000"/>
                  </a:schemeClr>
                </a:solidFill>
              </a:rPr>
              <a:t>Vergrijzing in de gemeente</a:t>
            </a:r>
          </a:p>
        </p:txBody>
      </p:sp>
      <p:sp>
        <p:nvSpPr>
          <p:cNvPr id="40" name="Tijdelijke aanduiding voor tekst 39">
            <a:extLst>
              <a:ext uri="{FF2B5EF4-FFF2-40B4-BE49-F238E27FC236}">
                <a16:creationId xmlns:a16="http://schemas.microsoft.com/office/drawing/2014/main" id="{2439FE52-3A9A-43A5-9827-31AEC68BEE7A}"/>
              </a:ext>
            </a:extLst>
          </p:cNvPr>
          <p:cNvSpPr>
            <a:spLocks noGrp="1"/>
          </p:cNvSpPr>
          <p:nvPr>
            <p:ph type="body" sz="quarter" idx="51"/>
          </p:nvPr>
        </p:nvSpPr>
        <p:spPr>
          <a:xfrm>
            <a:off x="6934839" y="5963453"/>
            <a:ext cx="1853357" cy="311188"/>
          </a:xfrm>
        </p:spPr>
        <p:txBody>
          <a:bodyPr rtlCol="0">
            <a:normAutofit/>
          </a:bodyPr>
          <a:lstStyle/>
          <a:p>
            <a:pPr rtl="0"/>
            <a:r>
              <a:rPr lang="nl-NL" dirty="0"/>
              <a:t>Nederlands -  maatschappijleer - levensbeschouwing</a:t>
            </a:r>
          </a:p>
        </p:txBody>
      </p:sp>
      <p:sp>
        <p:nvSpPr>
          <p:cNvPr id="48" name="Tijdelijke aanduiding voor tekst 47">
            <a:extLst>
              <a:ext uri="{FF2B5EF4-FFF2-40B4-BE49-F238E27FC236}">
                <a16:creationId xmlns:a16="http://schemas.microsoft.com/office/drawing/2014/main" id="{80356F4D-EF6F-4CA4-9F12-1144AB06B635}"/>
              </a:ext>
            </a:extLst>
          </p:cNvPr>
          <p:cNvSpPr>
            <a:spLocks noGrp="1"/>
          </p:cNvSpPr>
          <p:nvPr>
            <p:ph type="body" sz="quarter" idx="58"/>
          </p:nvPr>
        </p:nvSpPr>
        <p:spPr/>
        <p:txBody>
          <a:bodyPr rtlCol="0"/>
          <a:lstStyle/>
          <a:p>
            <a:pPr rtl="0"/>
            <a:r>
              <a:rPr lang="nl-NL" dirty="0"/>
              <a:t>Lj-5</a:t>
            </a:r>
          </a:p>
        </p:txBody>
      </p:sp>
      <p:sp>
        <p:nvSpPr>
          <p:cNvPr id="4" name="Tijdelijke aanduiding voor voettekst 3">
            <a:extLst>
              <a:ext uri="{FF2B5EF4-FFF2-40B4-BE49-F238E27FC236}">
                <a16:creationId xmlns:a16="http://schemas.microsoft.com/office/drawing/2014/main" id="{D1003659-1C3C-40E5-BE1B-1DCC6A9CA541}"/>
              </a:ext>
            </a:extLst>
          </p:cNvPr>
          <p:cNvSpPr>
            <a:spLocks noGrp="1"/>
          </p:cNvSpPr>
          <p:nvPr>
            <p:ph type="ftr" sz="quarter" idx="11"/>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nl-NL" sz="900" b="0" i="1" u="none" strike="noStrike" kern="1200" cap="none" spc="0" normalizeH="0" baseline="0" noProof="0" dirty="0">
                <a:ln>
                  <a:noFill/>
                </a:ln>
                <a:solidFill>
                  <a:srgbClr val="454D55"/>
                </a:solidFill>
                <a:effectLst/>
                <a:uLnTx/>
                <a:uFillTx/>
                <a:latin typeface="Segoe UI"/>
                <a:ea typeface="+mn-ea"/>
                <a:cs typeface="+mn-cs"/>
              </a:rPr>
              <a:t>Onderzoek als verbinder tussen de vakken</a:t>
            </a:r>
          </a:p>
        </p:txBody>
      </p:sp>
      <p:sp>
        <p:nvSpPr>
          <p:cNvPr id="3" name="Tijdelijke aanduiding voor datum 2">
            <a:extLst>
              <a:ext uri="{FF2B5EF4-FFF2-40B4-BE49-F238E27FC236}">
                <a16:creationId xmlns:a16="http://schemas.microsoft.com/office/drawing/2014/main" id="{8F0B8AAA-F436-42D2-B561-5E65C6A014F8}"/>
              </a:ext>
            </a:extLst>
          </p:cNvPr>
          <p:cNvSpPr>
            <a:spLocks noGrp="1"/>
          </p:cNvSpPr>
          <p:nvPr>
            <p:ph type="dt" sz="half" idx="10"/>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C41A5345-3C51-406C-A972-A362DC1519FF}" type="datetime1">
              <a:rPr kumimoji="0" lang="nl-NL" sz="900" b="0" i="1" u="none" strike="noStrike" kern="1200" cap="none" spc="0" normalizeH="0" baseline="0" noProof="0" smtClean="0">
                <a:ln>
                  <a:noFill/>
                </a:ln>
                <a:solidFill>
                  <a:srgbClr val="454D55"/>
                </a:solidFill>
                <a:effectLst/>
                <a:uLnTx/>
                <a:uFillTx/>
                <a:latin typeface="Segoe U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14-9-2022</a:t>
            </a:fld>
            <a:endParaRPr kumimoji="0" lang="nl-NL" sz="900" b="0" i="1" u="none" strike="noStrike" kern="1200" cap="none" spc="0" normalizeH="0" baseline="0" noProof="0" dirty="0">
              <a:ln>
                <a:noFill/>
              </a:ln>
              <a:solidFill>
                <a:srgbClr val="454D55"/>
              </a:solidFill>
              <a:effectLst/>
              <a:uLnTx/>
              <a:uFillTx/>
              <a:latin typeface="Segoe UI"/>
              <a:ea typeface="+mn-ea"/>
              <a:cs typeface="+mn-cs"/>
            </a:endParaRPr>
          </a:p>
        </p:txBody>
      </p:sp>
      <p:sp>
        <p:nvSpPr>
          <p:cNvPr id="20" name="Tijdelijke aanduiding voor tekst 19"/>
          <p:cNvSpPr>
            <a:spLocks noGrp="1"/>
          </p:cNvSpPr>
          <p:nvPr>
            <p:ph type="body" sz="quarter" idx="16"/>
          </p:nvPr>
        </p:nvSpPr>
        <p:spPr>
          <a:xfrm>
            <a:off x="5631643" y="1016126"/>
            <a:ext cx="1648496" cy="824249"/>
          </a:xfrm>
        </p:spPr>
        <p:txBody>
          <a:bodyPr>
            <a:normAutofit/>
          </a:bodyPr>
          <a:lstStyle/>
          <a:p>
            <a:r>
              <a:rPr lang="nl-NL" sz="1600" dirty="0"/>
              <a:t>Gezonde leefstijl</a:t>
            </a:r>
          </a:p>
        </p:txBody>
      </p:sp>
      <p:pic>
        <p:nvPicPr>
          <p:cNvPr id="52" name="Afbeelding 51"/>
          <p:cNvPicPr>
            <a:picLocks noChangeAspect="1"/>
          </p:cNvPicPr>
          <p:nvPr/>
        </p:nvPicPr>
        <p:blipFill>
          <a:blip r:embed="rId5"/>
          <a:stretch>
            <a:fillRect/>
          </a:stretch>
        </p:blipFill>
        <p:spPr>
          <a:xfrm>
            <a:off x="0" y="5473521"/>
            <a:ext cx="2597933" cy="1384479"/>
          </a:xfrm>
          <a:prstGeom prst="rect">
            <a:avLst/>
          </a:prstGeom>
        </p:spPr>
      </p:pic>
      <p:sp>
        <p:nvSpPr>
          <p:cNvPr id="59" name="Tijdelijke aanduiding voor tekst 58"/>
          <p:cNvSpPr>
            <a:spLocks noGrp="1"/>
          </p:cNvSpPr>
          <p:nvPr>
            <p:ph type="body" sz="quarter" idx="54"/>
          </p:nvPr>
        </p:nvSpPr>
        <p:spPr>
          <a:xfrm>
            <a:off x="10465871" y="6108456"/>
            <a:ext cx="1726129" cy="204276"/>
          </a:xfrm>
        </p:spPr>
        <p:txBody>
          <a:bodyPr>
            <a:normAutofit lnSpcReduction="10000"/>
          </a:bodyPr>
          <a:lstStyle/>
          <a:p>
            <a:r>
              <a:rPr lang="nl-NL" dirty="0">
                <a:solidFill>
                  <a:schemeClr val="accent5">
                    <a:lumMod val="50000"/>
                  </a:schemeClr>
                </a:solidFill>
                <a:sym typeface="Wingdings" panose="05000000000000000000" pitchFamily="2" charset="2"/>
              </a:rPr>
              <a:t> profielwerkstuk</a:t>
            </a:r>
            <a:endParaRPr lang="nl-NL" dirty="0">
              <a:solidFill>
                <a:schemeClr val="accent5">
                  <a:lumMod val="50000"/>
                </a:schemeClr>
              </a:solidFill>
            </a:endParaRPr>
          </a:p>
        </p:txBody>
      </p:sp>
    </p:spTree>
    <p:extLst>
      <p:ext uri="{BB962C8B-B14F-4D97-AF65-F5344CB8AC3E}">
        <p14:creationId xmlns:p14="http://schemas.microsoft.com/office/powerpoint/2010/main" val="3453495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iatitel">
            <a:extLst>
              <a:ext uri="{FF2B5EF4-FFF2-40B4-BE49-F238E27FC236}">
                <a16:creationId xmlns:a16="http://schemas.microsoft.com/office/drawing/2014/main" id="{82336B3C-0982-49C2-85B3-D4D69E435900}"/>
              </a:ext>
            </a:extLst>
          </p:cNvPr>
          <p:cNvSpPr>
            <a:spLocks noGrp="1"/>
          </p:cNvSpPr>
          <p:nvPr>
            <p:ph type="title"/>
          </p:nvPr>
        </p:nvSpPr>
        <p:spPr>
          <a:xfrm>
            <a:off x="406126" y="451907"/>
            <a:ext cx="11340000" cy="540000"/>
          </a:xfrm>
        </p:spPr>
        <p:txBody>
          <a:bodyPr rtlCol="0"/>
          <a:lstStyle/>
          <a:p>
            <a:pPr rtl="0"/>
            <a:r>
              <a:rPr lang="nl-NL" dirty="0"/>
              <a:t>Leerjaar 2 - wetenschapsoriëntatie</a:t>
            </a:r>
          </a:p>
        </p:txBody>
      </p:sp>
      <p:cxnSp>
        <p:nvCxnSpPr>
          <p:cNvPr id="124" name="Rechte verbindingslijn 123" descr="Tijdlijn">
            <a:extLst>
              <a:ext uri="{FF2B5EF4-FFF2-40B4-BE49-F238E27FC236}">
                <a16:creationId xmlns:a16="http://schemas.microsoft.com/office/drawing/2014/main" id="{0ECD7D0F-80D1-4D75-A17F-3E2E46570DE4}"/>
              </a:ext>
            </a:extLst>
          </p:cNvPr>
          <p:cNvCxnSpPr>
            <a:cxnSpLocks/>
          </p:cNvCxnSpPr>
          <p:nvPr/>
        </p:nvCxnSpPr>
        <p:spPr>
          <a:xfrm flipH="1">
            <a:off x="1216837" y="6165627"/>
            <a:ext cx="10432744" cy="0"/>
          </a:xfrm>
          <a:prstGeom prst="line">
            <a:avLst/>
          </a:prstGeom>
          <a:ln w="15875" cmpd="sng">
            <a:solidFill>
              <a:schemeClr val="tx1">
                <a:lumMod val="75000"/>
                <a:lumOff val="25000"/>
              </a:schemeClr>
            </a:solidFill>
            <a:prstDash val="solid"/>
            <a:headEnd type="none" w="sm" len="sm"/>
            <a:tailEnd type="none" w="sm" len="sm"/>
          </a:ln>
        </p:spPr>
        <p:style>
          <a:lnRef idx="1">
            <a:schemeClr val="accent1"/>
          </a:lnRef>
          <a:fillRef idx="0">
            <a:schemeClr val="accent1"/>
          </a:fillRef>
          <a:effectRef idx="0">
            <a:schemeClr val="accent1"/>
          </a:effectRef>
          <a:fontRef idx="minor">
            <a:schemeClr val="tx1"/>
          </a:fontRef>
        </p:style>
      </p:cxnSp>
      <p:grpSp>
        <p:nvGrpSpPr>
          <p:cNvPr id="21" name="Groep 20" descr="Jaar 1">
            <a:extLst>
              <a:ext uri="{FF2B5EF4-FFF2-40B4-BE49-F238E27FC236}">
                <a16:creationId xmlns:a16="http://schemas.microsoft.com/office/drawing/2014/main" id="{5D2F3933-9B72-4828-BCB7-541ECBDEFC11}"/>
              </a:ext>
            </a:extLst>
          </p:cNvPr>
          <p:cNvGrpSpPr/>
          <p:nvPr/>
        </p:nvGrpSpPr>
        <p:grpSpPr>
          <a:xfrm>
            <a:off x="930453" y="5787953"/>
            <a:ext cx="2815819" cy="1070047"/>
            <a:chOff x="904696" y="5778006"/>
            <a:chExt cx="2815819" cy="1070047"/>
          </a:xfrm>
        </p:grpSpPr>
        <p:sp>
          <p:nvSpPr>
            <p:cNvPr id="158" name="Ovaal 157">
              <a:extLst>
                <a:ext uri="{FF2B5EF4-FFF2-40B4-BE49-F238E27FC236}">
                  <a16:creationId xmlns:a16="http://schemas.microsoft.com/office/drawing/2014/main" id="{74AE39C1-CE7F-4294-BA9F-DE5050CFDD2F}"/>
                </a:ext>
              </a:extLst>
            </p:cNvPr>
            <p:cNvSpPr/>
            <p:nvPr/>
          </p:nvSpPr>
          <p:spPr>
            <a:xfrm>
              <a:off x="3004439"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45" name="Ovaal 144">
              <a:extLst>
                <a:ext uri="{FF2B5EF4-FFF2-40B4-BE49-F238E27FC236}">
                  <a16:creationId xmlns:a16="http://schemas.microsoft.com/office/drawing/2014/main" id="{4EC46266-F9A2-46D0-9AAB-09889D0F8267}"/>
                </a:ext>
              </a:extLst>
            </p:cNvPr>
            <p:cNvSpPr/>
            <p:nvPr/>
          </p:nvSpPr>
          <p:spPr>
            <a:xfrm>
              <a:off x="2346810"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34" name="Ovaal 133">
              <a:extLst>
                <a:ext uri="{FF2B5EF4-FFF2-40B4-BE49-F238E27FC236}">
                  <a16:creationId xmlns:a16="http://schemas.microsoft.com/office/drawing/2014/main" id="{90488C51-8860-4A29-A9FF-840EEF3025C6}"/>
                </a:ext>
              </a:extLst>
            </p:cNvPr>
            <p:cNvSpPr/>
            <p:nvPr/>
          </p:nvSpPr>
          <p:spPr>
            <a:xfrm>
              <a:off x="1702547"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26" name="Ovaal 25">
              <a:extLst>
                <a:ext uri="{FF2B5EF4-FFF2-40B4-BE49-F238E27FC236}">
                  <a16:creationId xmlns:a16="http://schemas.microsoft.com/office/drawing/2014/main" id="{2816A943-3130-484E-97D1-6C7917F3DD30}"/>
                </a:ext>
              </a:extLst>
            </p:cNvPr>
            <p:cNvSpPr/>
            <p:nvPr/>
          </p:nvSpPr>
          <p:spPr>
            <a:xfrm>
              <a:off x="1056583"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cxnSp>
          <p:nvCxnSpPr>
            <p:cNvPr id="36" name="Rechte verbindingslijn 35" title="K-lijnen">
              <a:extLst>
                <a:ext uri="{FF2B5EF4-FFF2-40B4-BE49-F238E27FC236}">
                  <a16:creationId xmlns:a16="http://schemas.microsoft.com/office/drawing/2014/main" id="{095D6F0B-DF34-40DB-AB6A-1DF127E26984}"/>
                </a:ext>
              </a:extLst>
            </p:cNvPr>
            <p:cNvCxnSpPr>
              <a:cxnSpLocks/>
            </p:cNvCxnSpPr>
            <p:nvPr/>
          </p:nvCxnSpPr>
          <p:spPr>
            <a:xfrm>
              <a:off x="2475056"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37" name="Rechte verbindingslijn 36" title="K-lijnen">
              <a:extLst>
                <a:ext uri="{FF2B5EF4-FFF2-40B4-BE49-F238E27FC236}">
                  <a16:creationId xmlns:a16="http://schemas.microsoft.com/office/drawing/2014/main" id="{4B8B0E64-F638-410E-B55B-23FF670F97FA}"/>
                </a:ext>
              </a:extLst>
            </p:cNvPr>
            <p:cNvCxnSpPr>
              <a:cxnSpLocks/>
            </p:cNvCxnSpPr>
            <p:nvPr/>
          </p:nvCxnSpPr>
          <p:spPr>
            <a:xfrm>
              <a:off x="3122338"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95" name="Tekstvak 194">
              <a:extLst>
                <a:ext uri="{FF2B5EF4-FFF2-40B4-BE49-F238E27FC236}">
                  <a16:creationId xmlns:a16="http://schemas.microsoft.com/office/drawing/2014/main" id="{2BD778E6-D334-4389-B4C0-6C793B6E1E82}"/>
                </a:ext>
              </a:extLst>
            </p:cNvPr>
            <p:cNvSpPr txBox="1"/>
            <p:nvPr/>
          </p:nvSpPr>
          <p:spPr>
            <a:xfrm>
              <a:off x="904696" y="6612316"/>
              <a:ext cx="795316" cy="235737"/>
            </a:xfrm>
            <a:prstGeom prst="rect">
              <a:avLst/>
            </a:prstGeom>
            <a:noFill/>
          </p:spPr>
          <p:txBody>
            <a:bodyPr wrap="square" lIns="0" tIns="0" rIns="0" bIns="0" rtlCol="0">
              <a:noAutofit/>
            </a:bodyPr>
            <a:lstStyle/>
            <a:p>
              <a:pPr algn="ctr"/>
              <a:r>
                <a:rPr lang="nl-NL" sz="1000" b="1" dirty="0">
                  <a:solidFill>
                    <a:prstClr val="black">
                      <a:lumMod val="75000"/>
                      <a:lumOff val="25000"/>
                    </a:prstClr>
                  </a:solidFill>
                </a:rPr>
                <a:t>september</a:t>
              </a:r>
            </a:p>
          </p:txBody>
        </p:sp>
        <p:cxnSp>
          <p:nvCxnSpPr>
            <p:cNvPr id="118" name="Rechte verbindingslijn 117" title="K-lijnen">
              <a:extLst>
                <a:ext uri="{FF2B5EF4-FFF2-40B4-BE49-F238E27FC236}">
                  <a16:creationId xmlns:a16="http://schemas.microsoft.com/office/drawing/2014/main" id="{35C4D3D7-7424-4459-8D25-38F63FBA31EE}"/>
                </a:ext>
              </a:extLst>
            </p:cNvPr>
            <p:cNvCxnSpPr>
              <a:cxnSpLocks/>
            </p:cNvCxnSpPr>
            <p:nvPr/>
          </p:nvCxnSpPr>
          <p:spPr>
            <a:xfrm>
              <a:off x="1827774"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2" name="Rechthoek: Afgeronde hoeken 1" title="Jaarbalk">
              <a:extLst>
                <a:ext uri="{FF2B5EF4-FFF2-40B4-BE49-F238E27FC236}">
                  <a16:creationId xmlns:a16="http://schemas.microsoft.com/office/drawing/2014/main" id="{64E02AE9-6B6C-4B9C-ABBB-1E374B6CA82E}"/>
                </a:ext>
              </a:extLst>
            </p:cNvPr>
            <p:cNvSpPr/>
            <p:nvPr/>
          </p:nvSpPr>
          <p:spPr>
            <a:xfrm>
              <a:off x="1147186" y="6381273"/>
              <a:ext cx="2573329" cy="164859"/>
            </a:xfrm>
            <a:prstGeom prst="roundRect">
              <a:avLst>
                <a:gd name="adj" fmla="val 50000"/>
              </a:avLst>
            </a:prstGeom>
            <a:solidFill>
              <a:srgbClr val="BA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72" name="Tekstvak 71">
              <a:extLst>
                <a:ext uri="{FF2B5EF4-FFF2-40B4-BE49-F238E27FC236}">
                  <a16:creationId xmlns:a16="http://schemas.microsoft.com/office/drawing/2014/main" id="{4E8CE979-A9B5-418A-BC22-CF6E42776816}"/>
                </a:ext>
              </a:extLst>
            </p:cNvPr>
            <p:cNvSpPr txBox="1"/>
            <p:nvPr/>
          </p:nvSpPr>
          <p:spPr>
            <a:xfrm>
              <a:off x="1074381" y="6102356"/>
              <a:ext cx="216000" cy="144000"/>
            </a:xfrm>
            <a:prstGeom prst="rect">
              <a:avLst/>
            </a:prstGeom>
            <a:noFill/>
          </p:spPr>
          <p:txBody>
            <a:bodyPr wrap="square" lIns="0" tIns="0" rIns="0" bIns="0" rtlCol="0" anchor="ctr">
              <a:noAutofit/>
            </a:bodyPr>
            <a:lstStyle/>
            <a:p>
              <a:pPr algn="ctr"/>
              <a:r>
                <a:rPr lang="nl-NL" sz="1000" dirty="0">
                  <a:solidFill>
                    <a:prstClr val="white"/>
                  </a:solidFill>
                </a:rPr>
                <a:t>2</a:t>
              </a:r>
            </a:p>
          </p:txBody>
        </p:sp>
        <p:sp>
          <p:nvSpPr>
            <p:cNvPr id="73" name="Tekstvak 72">
              <a:extLst>
                <a:ext uri="{FF2B5EF4-FFF2-40B4-BE49-F238E27FC236}">
                  <a16:creationId xmlns:a16="http://schemas.microsoft.com/office/drawing/2014/main" id="{6DF41A29-164B-42EC-9F68-19D2E3AEC527}"/>
                </a:ext>
              </a:extLst>
            </p:cNvPr>
            <p:cNvSpPr txBox="1"/>
            <p:nvPr/>
          </p:nvSpPr>
          <p:spPr>
            <a:xfrm>
              <a:off x="17218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4</a:t>
              </a:r>
              <a:endParaRPr lang="nl-NL" sz="1000" dirty="0">
                <a:solidFill>
                  <a:prstClr val="white"/>
                </a:solidFill>
              </a:endParaRPr>
            </a:p>
          </p:txBody>
        </p:sp>
        <p:sp>
          <p:nvSpPr>
            <p:cNvPr id="74" name="Tekstvak 73">
              <a:extLst>
                <a:ext uri="{FF2B5EF4-FFF2-40B4-BE49-F238E27FC236}">
                  <a16:creationId xmlns:a16="http://schemas.microsoft.com/office/drawing/2014/main" id="{7162BA43-FD37-4686-8437-28F117A90A25}"/>
                </a:ext>
              </a:extLst>
            </p:cNvPr>
            <p:cNvSpPr txBox="1"/>
            <p:nvPr/>
          </p:nvSpPr>
          <p:spPr>
            <a:xfrm>
              <a:off x="23692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6</a:t>
              </a:r>
              <a:endParaRPr lang="nl-NL" sz="1000" dirty="0">
                <a:solidFill>
                  <a:prstClr val="white"/>
                </a:solidFill>
              </a:endParaRPr>
            </a:p>
          </p:txBody>
        </p:sp>
        <p:sp>
          <p:nvSpPr>
            <p:cNvPr id="75" name="Tekstvak 74">
              <a:extLst>
                <a:ext uri="{FF2B5EF4-FFF2-40B4-BE49-F238E27FC236}">
                  <a16:creationId xmlns:a16="http://schemas.microsoft.com/office/drawing/2014/main" id="{2717FE78-5079-4505-AEB2-D90CAE956F0A}"/>
                </a:ext>
              </a:extLst>
            </p:cNvPr>
            <p:cNvSpPr txBox="1"/>
            <p:nvPr/>
          </p:nvSpPr>
          <p:spPr>
            <a:xfrm>
              <a:off x="30167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8</a:t>
              </a:r>
              <a:endParaRPr lang="nl-NL" sz="1000" dirty="0">
                <a:solidFill>
                  <a:prstClr val="white"/>
                </a:solidFill>
              </a:endParaRPr>
            </a:p>
          </p:txBody>
        </p:sp>
        <p:cxnSp>
          <p:nvCxnSpPr>
            <p:cNvPr id="114" name="Rechte verbindingslijn 113" title="K-lijnen">
              <a:extLst>
                <a:ext uri="{FF2B5EF4-FFF2-40B4-BE49-F238E27FC236}">
                  <a16:creationId xmlns:a16="http://schemas.microsoft.com/office/drawing/2014/main" id="{6016E7CE-6835-4BB0-AABB-1CAEE51E870C}"/>
                </a:ext>
              </a:extLst>
            </p:cNvPr>
            <p:cNvCxnSpPr>
              <a:cxnSpLocks/>
            </p:cNvCxnSpPr>
            <p:nvPr/>
          </p:nvCxnSpPr>
          <p:spPr>
            <a:xfrm>
              <a:off x="1180492"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cxnSp>
        <p:nvCxnSpPr>
          <p:cNvPr id="186" name="Rechte verbindingslijn 185" title="Bijschrift regels">
            <a:extLst>
              <a:ext uri="{FF2B5EF4-FFF2-40B4-BE49-F238E27FC236}">
                <a16:creationId xmlns:a16="http://schemas.microsoft.com/office/drawing/2014/main" id="{58C06FCD-B8D5-441F-8E12-DDC26E69D281}"/>
              </a:ext>
            </a:extLst>
          </p:cNvPr>
          <p:cNvCxnSpPr>
            <a:cxnSpLocks/>
          </p:cNvCxnSpPr>
          <p:nvPr/>
        </p:nvCxnSpPr>
        <p:spPr>
          <a:xfrm>
            <a:off x="1180492" y="4937760"/>
            <a:ext cx="0" cy="1005717"/>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nvGrpSpPr>
          <p:cNvPr id="10" name="Groep 9" title="Mijlpaal">
            <a:extLst>
              <a:ext uri="{FF2B5EF4-FFF2-40B4-BE49-F238E27FC236}">
                <a16:creationId xmlns:a16="http://schemas.microsoft.com/office/drawing/2014/main" id="{6BE69F2F-25E5-4E14-9BE7-F81A1FB8E199}"/>
              </a:ext>
            </a:extLst>
          </p:cNvPr>
          <p:cNvGrpSpPr/>
          <p:nvPr/>
        </p:nvGrpSpPr>
        <p:grpSpPr>
          <a:xfrm>
            <a:off x="549394" y="4567431"/>
            <a:ext cx="10977197" cy="1060637"/>
            <a:chOff x="446364" y="3962124"/>
            <a:chExt cx="10977197" cy="1060637"/>
          </a:xfrm>
        </p:grpSpPr>
        <p:grpSp>
          <p:nvGrpSpPr>
            <p:cNvPr id="5" name="Groep 4" title="Mijlpaaltekst">
              <a:extLst>
                <a:ext uri="{FF2B5EF4-FFF2-40B4-BE49-F238E27FC236}">
                  <a16:creationId xmlns:a16="http://schemas.microsoft.com/office/drawing/2014/main" id="{115A178B-57C4-4B9D-B684-21A92431913E}"/>
                </a:ext>
              </a:extLst>
            </p:cNvPr>
            <p:cNvGrpSpPr/>
            <p:nvPr/>
          </p:nvGrpSpPr>
          <p:grpSpPr>
            <a:xfrm>
              <a:off x="1078798" y="4027988"/>
              <a:ext cx="4575027" cy="727511"/>
              <a:chOff x="1510891" y="3741332"/>
              <a:chExt cx="4575027" cy="727511"/>
            </a:xfrm>
          </p:grpSpPr>
          <p:sp>
            <p:nvSpPr>
              <p:cNvPr id="60" name="Tekstvak 59">
                <a:extLst>
                  <a:ext uri="{FF2B5EF4-FFF2-40B4-BE49-F238E27FC236}">
                    <a16:creationId xmlns:a16="http://schemas.microsoft.com/office/drawing/2014/main" id="{3DD2C9D1-5E8D-4ED2-989C-330D6753B965}"/>
                  </a:ext>
                </a:extLst>
              </p:cNvPr>
              <p:cNvSpPr txBox="1"/>
              <p:nvPr/>
            </p:nvSpPr>
            <p:spPr>
              <a:xfrm>
                <a:off x="1510891" y="3741332"/>
                <a:ext cx="4098509" cy="276999"/>
              </a:xfrm>
              <a:prstGeom prst="rect">
                <a:avLst/>
              </a:prstGeom>
              <a:noFill/>
            </p:spPr>
            <p:txBody>
              <a:bodyPr wrap="square" lIns="0" tIns="0" rIns="0" bIns="0" rtlCol="0">
                <a:spAutoFit/>
              </a:bodyPr>
              <a:lstStyle/>
              <a:p>
                <a:r>
                  <a:rPr lang="nl-NL" dirty="0">
                    <a:solidFill>
                      <a:prstClr val="black">
                        <a:lumMod val="75000"/>
                        <a:lumOff val="25000"/>
                      </a:prstClr>
                    </a:solidFill>
                  </a:rPr>
                  <a:t>Wetenschapsoriëntatie – 1 lesuur/week</a:t>
                </a:r>
              </a:p>
            </p:txBody>
          </p:sp>
          <p:sp>
            <p:nvSpPr>
              <p:cNvPr id="61" name="Tekstvak 60">
                <a:extLst>
                  <a:ext uri="{FF2B5EF4-FFF2-40B4-BE49-F238E27FC236}">
                    <a16:creationId xmlns:a16="http://schemas.microsoft.com/office/drawing/2014/main" id="{A6E28C73-4CCB-4BDB-82CA-BEE3A58D33D9}"/>
                  </a:ext>
                </a:extLst>
              </p:cNvPr>
              <p:cNvSpPr txBox="1"/>
              <p:nvPr/>
            </p:nvSpPr>
            <p:spPr>
              <a:xfrm>
                <a:off x="1510891" y="4049788"/>
                <a:ext cx="4575027" cy="153888"/>
              </a:xfrm>
              <a:prstGeom prst="rect">
                <a:avLst/>
              </a:prstGeom>
              <a:noFill/>
            </p:spPr>
            <p:txBody>
              <a:bodyPr wrap="square" lIns="0" tIns="0" rIns="0" bIns="0" rtlCol="0">
                <a:spAutoFit/>
              </a:bodyPr>
              <a:lstStyle/>
              <a:p>
                <a:r>
                  <a:rPr lang="nl-NL" sz="1000" dirty="0">
                    <a:solidFill>
                      <a:prstClr val="black">
                        <a:lumMod val="75000"/>
                        <a:lumOff val="25000"/>
                      </a:prstClr>
                    </a:solidFill>
                  </a:rPr>
                  <a:t>Introductie w.o.</a:t>
                </a:r>
              </a:p>
            </p:txBody>
          </p:sp>
          <p:sp>
            <p:nvSpPr>
              <p:cNvPr id="63" name="Tekstvak 62">
                <a:extLst>
                  <a:ext uri="{FF2B5EF4-FFF2-40B4-BE49-F238E27FC236}">
                    <a16:creationId xmlns:a16="http://schemas.microsoft.com/office/drawing/2014/main" id="{36E6E519-8D5B-4E7C-9E35-2BB710F5C3A8}"/>
                  </a:ext>
                </a:extLst>
              </p:cNvPr>
              <p:cNvSpPr txBox="1"/>
              <p:nvPr/>
            </p:nvSpPr>
            <p:spPr>
              <a:xfrm>
                <a:off x="1510893" y="4233106"/>
                <a:ext cx="1294781" cy="235737"/>
              </a:xfrm>
              <a:prstGeom prst="rect">
                <a:avLst/>
              </a:prstGeom>
              <a:noFill/>
            </p:spPr>
            <p:txBody>
              <a:bodyPr wrap="square" lIns="0" tIns="0" rIns="0" bIns="0" rtlCol="0">
                <a:noAutofit/>
              </a:bodyPr>
              <a:lstStyle/>
              <a:p>
                <a:r>
                  <a:rPr lang="nl-NL" sz="1000" dirty="0">
                    <a:solidFill>
                      <a:prstClr val="black">
                        <a:lumMod val="75000"/>
                        <a:lumOff val="25000"/>
                      </a:prstClr>
                    </a:solidFill>
                  </a:rPr>
                  <a:t>8 weken</a:t>
                </a:r>
              </a:p>
            </p:txBody>
          </p:sp>
        </p:grpSp>
        <p:sp>
          <p:nvSpPr>
            <p:cNvPr id="113" name="Rechthoek: Afgeronde hoeken 112" title="Afbeelding mijlpaal">
              <a:extLst>
                <a:ext uri="{FF2B5EF4-FFF2-40B4-BE49-F238E27FC236}">
                  <a16:creationId xmlns:a16="http://schemas.microsoft.com/office/drawing/2014/main" id="{3BC77ADA-7AD2-4DFC-9408-57E93582FC52}"/>
                </a:ext>
              </a:extLst>
            </p:cNvPr>
            <p:cNvSpPr/>
            <p:nvPr/>
          </p:nvSpPr>
          <p:spPr>
            <a:xfrm>
              <a:off x="1063122" y="4709302"/>
              <a:ext cx="10360439" cy="313459"/>
            </a:xfrm>
            <a:prstGeom prst="roundRect">
              <a:avLst>
                <a:gd name="adj" fmla="val 50000"/>
              </a:avLst>
            </a:prstGeom>
            <a:gradFill>
              <a:gsLst>
                <a:gs pos="49000">
                  <a:srgbClr val="00B0BB"/>
                </a:gs>
                <a:gs pos="78000">
                  <a:srgbClr val="00B050"/>
                </a:gs>
                <a:gs pos="25000">
                  <a:srgbClr val="BAC82F"/>
                </a:gs>
                <a:gs pos="100000">
                  <a:srgbClr val="197004"/>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prstClr val="white"/>
                  </a:solidFill>
                  <a:hlinkClick r:id="rId3" action="ppaction://hlinksldjump"/>
                </a:rPr>
                <a:t>Wat is onderzoek?</a:t>
              </a:r>
              <a:endParaRPr lang="nl-NL" dirty="0">
                <a:solidFill>
                  <a:prstClr val="white"/>
                </a:solidFill>
              </a:endParaRPr>
            </a:p>
          </p:txBody>
        </p:sp>
        <p:pic>
          <p:nvPicPr>
            <p:cNvPr id="6" name="Afbeelding 5" title="Vlag mijlpaal">
              <a:extLst>
                <a:ext uri="{FF2B5EF4-FFF2-40B4-BE49-F238E27FC236}">
                  <a16:creationId xmlns:a16="http://schemas.microsoft.com/office/drawing/2014/main" id="{CA3F94A4-2D7F-4B6C-83F0-52217E90B26F}"/>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33525" t="18748" r="17129" b="44918"/>
            <a:stretch/>
          </p:blipFill>
          <p:spPr>
            <a:xfrm flipH="1">
              <a:off x="446364" y="3962124"/>
              <a:ext cx="573660" cy="422383"/>
            </a:xfrm>
            <a:prstGeom prst="rect">
              <a:avLst/>
            </a:prstGeom>
          </p:spPr>
        </p:pic>
        <p:sp>
          <p:nvSpPr>
            <p:cNvPr id="8" name="Rechthoek 7">
              <a:extLst>
                <a:ext uri="{FF2B5EF4-FFF2-40B4-BE49-F238E27FC236}">
                  <a16:creationId xmlns:a16="http://schemas.microsoft.com/office/drawing/2014/main" id="{1CA9D4D8-9AC5-4EE6-B531-3E887152BA89}"/>
                </a:ext>
              </a:extLst>
            </p:cNvPr>
            <p:cNvSpPr/>
            <p:nvPr/>
          </p:nvSpPr>
          <p:spPr>
            <a:xfrm>
              <a:off x="684583" y="4054460"/>
              <a:ext cx="344966" cy="276999"/>
            </a:xfrm>
            <a:prstGeom prst="rect">
              <a:avLst/>
            </a:prstGeom>
          </p:spPr>
          <p:txBody>
            <a:bodyPr wrap="none" rtlCol="0">
              <a:spAutoFit/>
            </a:bodyPr>
            <a:lstStyle/>
            <a:p>
              <a:pPr algn="ctr"/>
              <a:r>
                <a:rPr lang="nl-NL" sz="1200" dirty="0">
                  <a:solidFill>
                    <a:prstClr val="black">
                      <a:lumMod val="75000"/>
                      <a:lumOff val="25000"/>
                    </a:prstClr>
                  </a:solidFill>
                </a:rPr>
                <a:t>01</a:t>
              </a:r>
            </a:p>
          </p:txBody>
        </p:sp>
      </p:grpSp>
      <p:grpSp>
        <p:nvGrpSpPr>
          <p:cNvPr id="22" name="Groep 21" descr="Jaar 2">
            <a:extLst>
              <a:ext uri="{FF2B5EF4-FFF2-40B4-BE49-F238E27FC236}">
                <a16:creationId xmlns:a16="http://schemas.microsoft.com/office/drawing/2014/main" id="{B77D3ADC-4691-423D-B968-599D539C51C4}"/>
              </a:ext>
            </a:extLst>
          </p:cNvPr>
          <p:cNvGrpSpPr/>
          <p:nvPr/>
        </p:nvGrpSpPr>
        <p:grpSpPr>
          <a:xfrm>
            <a:off x="3387144" y="5778006"/>
            <a:ext cx="2937264" cy="1079994"/>
            <a:chOff x="3387144" y="5778006"/>
            <a:chExt cx="2937264" cy="1079994"/>
          </a:xfrm>
        </p:grpSpPr>
        <p:sp>
          <p:nvSpPr>
            <p:cNvPr id="162" name="Ovaal 161">
              <a:extLst>
                <a:ext uri="{FF2B5EF4-FFF2-40B4-BE49-F238E27FC236}">
                  <a16:creationId xmlns:a16="http://schemas.microsoft.com/office/drawing/2014/main" id="{DDADAC53-FEC9-400E-B7FC-72F25EF0FE21}"/>
                </a:ext>
              </a:extLst>
            </p:cNvPr>
            <p:cNvSpPr/>
            <p:nvPr/>
          </p:nvSpPr>
          <p:spPr>
            <a:xfrm>
              <a:off x="5585704"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61" name="Ovaal 160">
              <a:extLst>
                <a:ext uri="{FF2B5EF4-FFF2-40B4-BE49-F238E27FC236}">
                  <a16:creationId xmlns:a16="http://schemas.microsoft.com/office/drawing/2014/main" id="{EC0BAC80-DECA-4286-9763-E1B32B824792}"/>
                </a:ext>
              </a:extLst>
            </p:cNvPr>
            <p:cNvSpPr/>
            <p:nvPr/>
          </p:nvSpPr>
          <p:spPr>
            <a:xfrm>
              <a:off x="4936679"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60" name="Ovaal 159">
              <a:extLst>
                <a:ext uri="{FF2B5EF4-FFF2-40B4-BE49-F238E27FC236}">
                  <a16:creationId xmlns:a16="http://schemas.microsoft.com/office/drawing/2014/main" id="{83C4B4F8-27D7-41DD-896D-A1B91FF462FD}"/>
                </a:ext>
              </a:extLst>
            </p:cNvPr>
            <p:cNvSpPr/>
            <p:nvPr/>
          </p:nvSpPr>
          <p:spPr>
            <a:xfrm>
              <a:off x="4300157"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59" name="Ovaal 158">
              <a:extLst>
                <a:ext uri="{FF2B5EF4-FFF2-40B4-BE49-F238E27FC236}">
                  <a16:creationId xmlns:a16="http://schemas.microsoft.com/office/drawing/2014/main" id="{AE29C92D-0A5A-405A-B0B6-9115A90C3CB7}"/>
                </a:ext>
              </a:extLst>
            </p:cNvPr>
            <p:cNvSpPr/>
            <p:nvPr/>
          </p:nvSpPr>
          <p:spPr>
            <a:xfrm>
              <a:off x="3642967"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cxnSp>
          <p:nvCxnSpPr>
            <p:cNvPr id="39" name="Rechte verbindingslijn 38" title="K-lijnen">
              <a:extLst>
                <a:ext uri="{FF2B5EF4-FFF2-40B4-BE49-F238E27FC236}">
                  <a16:creationId xmlns:a16="http://schemas.microsoft.com/office/drawing/2014/main" id="{8CEE23F6-603B-4DB5-A968-8F086AA2AF53}"/>
                </a:ext>
              </a:extLst>
            </p:cNvPr>
            <p:cNvCxnSpPr>
              <a:cxnSpLocks/>
            </p:cNvCxnSpPr>
            <p:nvPr/>
          </p:nvCxnSpPr>
          <p:spPr>
            <a:xfrm>
              <a:off x="4416902"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45" name="Rechte verbindingslijn 44" title="K-lijnen">
              <a:extLst>
                <a:ext uri="{FF2B5EF4-FFF2-40B4-BE49-F238E27FC236}">
                  <a16:creationId xmlns:a16="http://schemas.microsoft.com/office/drawing/2014/main" id="{B0EC7A32-A13D-40FD-8FCB-9A2616556D19}"/>
                </a:ext>
              </a:extLst>
            </p:cNvPr>
            <p:cNvCxnSpPr>
              <a:cxnSpLocks/>
            </p:cNvCxnSpPr>
            <p:nvPr/>
          </p:nvCxnSpPr>
          <p:spPr>
            <a:xfrm>
              <a:off x="5064184"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47" name="Rechte verbindingslijn 46" title="K-lijnen">
              <a:extLst>
                <a:ext uri="{FF2B5EF4-FFF2-40B4-BE49-F238E27FC236}">
                  <a16:creationId xmlns:a16="http://schemas.microsoft.com/office/drawing/2014/main" id="{662638A0-3098-431F-BE5E-612EF4623E02}"/>
                </a:ext>
              </a:extLst>
            </p:cNvPr>
            <p:cNvCxnSpPr>
              <a:cxnSpLocks/>
            </p:cNvCxnSpPr>
            <p:nvPr/>
          </p:nvCxnSpPr>
          <p:spPr>
            <a:xfrm>
              <a:off x="5711466"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96" name="Tekstvak 195">
              <a:extLst>
                <a:ext uri="{FF2B5EF4-FFF2-40B4-BE49-F238E27FC236}">
                  <a16:creationId xmlns:a16="http://schemas.microsoft.com/office/drawing/2014/main" id="{9E24B3E5-9E8A-4B3A-ADB6-4481250B3F2A}"/>
                </a:ext>
              </a:extLst>
            </p:cNvPr>
            <p:cNvSpPr txBox="1"/>
            <p:nvPr/>
          </p:nvSpPr>
          <p:spPr>
            <a:xfrm>
              <a:off x="3387144" y="6614504"/>
              <a:ext cx="677458" cy="243496"/>
            </a:xfrm>
            <a:prstGeom prst="rect">
              <a:avLst/>
            </a:prstGeom>
            <a:noFill/>
          </p:spPr>
          <p:txBody>
            <a:bodyPr wrap="square" lIns="0" tIns="0" rIns="0" bIns="0" rtlCol="0">
              <a:noAutofit/>
            </a:bodyPr>
            <a:lstStyle/>
            <a:p>
              <a:pPr algn="ctr"/>
              <a:r>
                <a:rPr lang="nl-NL" sz="1000" b="1" dirty="0">
                  <a:solidFill>
                    <a:prstClr val="black">
                      <a:lumMod val="75000"/>
                      <a:lumOff val="25000"/>
                    </a:prstClr>
                  </a:solidFill>
                </a:rPr>
                <a:t>november</a:t>
              </a:r>
            </a:p>
          </p:txBody>
        </p:sp>
        <p:sp>
          <p:nvSpPr>
            <p:cNvPr id="189" name="Rechthoek: Afgeronde hoeken 188" title="Jaarbalk">
              <a:extLst>
                <a:ext uri="{FF2B5EF4-FFF2-40B4-BE49-F238E27FC236}">
                  <a16:creationId xmlns:a16="http://schemas.microsoft.com/office/drawing/2014/main" id="{4216F653-445A-48AE-9E7F-2BCB19F1649E}"/>
                </a:ext>
              </a:extLst>
            </p:cNvPr>
            <p:cNvSpPr/>
            <p:nvPr/>
          </p:nvSpPr>
          <p:spPr>
            <a:xfrm>
              <a:off x="3751079" y="6381864"/>
              <a:ext cx="2573329" cy="164859"/>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01" name="Tekstvak 100">
              <a:extLst>
                <a:ext uri="{FF2B5EF4-FFF2-40B4-BE49-F238E27FC236}">
                  <a16:creationId xmlns:a16="http://schemas.microsoft.com/office/drawing/2014/main" id="{316E8E00-CDAC-4884-B354-EEC46B99951A}"/>
                </a:ext>
              </a:extLst>
            </p:cNvPr>
            <p:cNvSpPr txBox="1"/>
            <p:nvPr/>
          </p:nvSpPr>
          <p:spPr>
            <a:xfrm>
              <a:off x="36641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10</a:t>
              </a:r>
              <a:endParaRPr lang="nl-NL" sz="1000" dirty="0">
                <a:solidFill>
                  <a:prstClr val="white"/>
                </a:solidFill>
              </a:endParaRPr>
            </a:p>
          </p:txBody>
        </p:sp>
        <p:sp>
          <p:nvSpPr>
            <p:cNvPr id="102" name="Tekstvak 101">
              <a:extLst>
                <a:ext uri="{FF2B5EF4-FFF2-40B4-BE49-F238E27FC236}">
                  <a16:creationId xmlns:a16="http://schemas.microsoft.com/office/drawing/2014/main" id="{99123C15-08DD-4459-98C8-FB1D88A48434}"/>
                </a:ext>
              </a:extLst>
            </p:cNvPr>
            <p:cNvSpPr txBox="1"/>
            <p:nvPr/>
          </p:nvSpPr>
          <p:spPr>
            <a:xfrm>
              <a:off x="43116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12</a:t>
              </a:r>
              <a:endParaRPr lang="nl-NL" sz="1000" dirty="0">
                <a:solidFill>
                  <a:prstClr val="white"/>
                </a:solidFill>
              </a:endParaRPr>
            </a:p>
          </p:txBody>
        </p:sp>
        <p:sp>
          <p:nvSpPr>
            <p:cNvPr id="103" name="Tekstvak 102">
              <a:extLst>
                <a:ext uri="{FF2B5EF4-FFF2-40B4-BE49-F238E27FC236}">
                  <a16:creationId xmlns:a16="http://schemas.microsoft.com/office/drawing/2014/main" id="{702C22D6-E9B8-49C2-813B-3220EF5976F5}"/>
                </a:ext>
              </a:extLst>
            </p:cNvPr>
            <p:cNvSpPr txBox="1"/>
            <p:nvPr/>
          </p:nvSpPr>
          <p:spPr>
            <a:xfrm>
              <a:off x="49590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14</a:t>
              </a:r>
              <a:endParaRPr lang="nl-NL" sz="1000" dirty="0">
                <a:solidFill>
                  <a:prstClr val="white"/>
                </a:solidFill>
              </a:endParaRPr>
            </a:p>
          </p:txBody>
        </p:sp>
        <p:sp>
          <p:nvSpPr>
            <p:cNvPr id="104" name="Tekstvak 103">
              <a:extLst>
                <a:ext uri="{FF2B5EF4-FFF2-40B4-BE49-F238E27FC236}">
                  <a16:creationId xmlns:a16="http://schemas.microsoft.com/office/drawing/2014/main" id="{71DFD606-8479-465C-B5A5-ACC2FD6A05AD}"/>
                </a:ext>
              </a:extLst>
            </p:cNvPr>
            <p:cNvSpPr txBox="1"/>
            <p:nvPr/>
          </p:nvSpPr>
          <p:spPr>
            <a:xfrm>
              <a:off x="56065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16</a:t>
              </a:r>
              <a:endParaRPr lang="nl-NL" sz="1000" dirty="0">
                <a:solidFill>
                  <a:prstClr val="white"/>
                </a:solidFill>
              </a:endParaRPr>
            </a:p>
          </p:txBody>
        </p:sp>
        <p:cxnSp>
          <p:nvCxnSpPr>
            <p:cNvPr id="115" name="Rechte verbindingslijn 114" title="K-lijnen">
              <a:extLst>
                <a:ext uri="{FF2B5EF4-FFF2-40B4-BE49-F238E27FC236}">
                  <a16:creationId xmlns:a16="http://schemas.microsoft.com/office/drawing/2014/main" id="{5C8E95F6-C78E-4027-9F74-5B2D4ABF6B49}"/>
                </a:ext>
              </a:extLst>
            </p:cNvPr>
            <p:cNvCxnSpPr>
              <a:cxnSpLocks/>
            </p:cNvCxnSpPr>
            <p:nvPr/>
          </p:nvCxnSpPr>
          <p:spPr>
            <a:xfrm>
              <a:off x="3769620"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cxnSp>
        <p:nvCxnSpPr>
          <p:cNvPr id="154" name="Rechte verbindingslijn 153" title="Bijschrift regels">
            <a:extLst>
              <a:ext uri="{FF2B5EF4-FFF2-40B4-BE49-F238E27FC236}">
                <a16:creationId xmlns:a16="http://schemas.microsoft.com/office/drawing/2014/main" id="{BDE716C9-4F7D-4C14-9DD7-E104B8688070}"/>
              </a:ext>
            </a:extLst>
          </p:cNvPr>
          <p:cNvCxnSpPr>
            <a:cxnSpLocks/>
          </p:cNvCxnSpPr>
          <p:nvPr/>
        </p:nvCxnSpPr>
        <p:spPr>
          <a:xfrm>
            <a:off x="3769620" y="4564624"/>
            <a:ext cx="0" cy="1383384"/>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nvGrpSpPr>
          <p:cNvPr id="12" name="Groep 11" title="Mijlpaal">
            <a:extLst>
              <a:ext uri="{FF2B5EF4-FFF2-40B4-BE49-F238E27FC236}">
                <a16:creationId xmlns:a16="http://schemas.microsoft.com/office/drawing/2014/main" id="{0C0EC973-1339-40A2-8A48-7E952A86C663}"/>
              </a:ext>
            </a:extLst>
          </p:cNvPr>
          <p:cNvGrpSpPr/>
          <p:nvPr/>
        </p:nvGrpSpPr>
        <p:grpSpPr>
          <a:xfrm>
            <a:off x="8355664" y="721907"/>
            <a:ext cx="3293917" cy="2822765"/>
            <a:chOff x="3047824" y="2752128"/>
            <a:chExt cx="3224186" cy="2077449"/>
          </a:xfrm>
        </p:grpSpPr>
        <p:grpSp>
          <p:nvGrpSpPr>
            <p:cNvPr id="120" name="Groep 119" title="Mijlpaaltekst">
              <a:extLst>
                <a:ext uri="{FF2B5EF4-FFF2-40B4-BE49-F238E27FC236}">
                  <a16:creationId xmlns:a16="http://schemas.microsoft.com/office/drawing/2014/main" id="{B15CF98A-C041-4C54-83E0-D6B1A0165558}"/>
                </a:ext>
              </a:extLst>
            </p:cNvPr>
            <p:cNvGrpSpPr/>
            <p:nvPr/>
          </p:nvGrpSpPr>
          <p:grpSpPr>
            <a:xfrm>
              <a:off x="3660706" y="2752128"/>
              <a:ext cx="2609907" cy="1623951"/>
              <a:chOff x="2096279" y="1265737"/>
              <a:chExt cx="2609907" cy="1623951"/>
            </a:xfrm>
          </p:grpSpPr>
          <p:sp>
            <p:nvSpPr>
              <p:cNvPr id="121" name="Tekstvak 120">
                <a:extLst>
                  <a:ext uri="{FF2B5EF4-FFF2-40B4-BE49-F238E27FC236}">
                    <a16:creationId xmlns:a16="http://schemas.microsoft.com/office/drawing/2014/main" id="{364C8657-37CD-432B-AD71-7255D32855F5}"/>
                  </a:ext>
                </a:extLst>
              </p:cNvPr>
              <p:cNvSpPr txBox="1"/>
              <p:nvPr/>
            </p:nvSpPr>
            <p:spPr>
              <a:xfrm>
                <a:off x="2096279" y="1265737"/>
                <a:ext cx="2609907" cy="1528956"/>
              </a:xfrm>
              <a:prstGeom prst="rect">
                <a:avLst/>
              </a:prstGeom>
              <a:noFill/>
            </p:spPr>
            <p:txBody>
              <a:bodyPr wrap="square" lIns="0" tIns="0" rIns="0" bIns="0" rtlCol="0">
                <a:spAutoFit/>
              </a:bodyPr>
              <a:lstStyle/>
              <a:p>
                <a:r>
                  <a:rPr lang="nl-NL" dirty="0">
                    <a:solidFill>
                      <a:prstClr val="black">
                        <a:lumMod val="75000"/>
                        <a:lumOff val="25000"/>
                      </a:prstClr>
                    </a:solidFill>
                  </a:rPr>
                  <a:t>Kunst beeldend - 1 uur</a:t>
                </a:r>
              </a:p>
              <a:p>
                <a:r>
                  <a:rPr lang="nl-NL" dirty="0">
                    <a:solidFill>
                      <a:prstClr val="black">
                        <a:lumMod val="75000"/>
                        <a:lumOff val="25000"/>
                      </a:prstClr>
                    </a:solidFill>
                  </a:rPr>
                  <a:t>Frans – 1 uur</a:t>
                </a:r>
              </a:p>
              <a:p>
                <a:r>
                  <a:rPr lang="nl-NL" dirty="0">
                    <a:solidFill>
                      <a:prstClr val="black">
                        <a:lumMod val="75000"/>
                        <a:lumOff val="25000"/>
                      </a:prstClr>
                    </a:solidFill>
                  </a:rPr>
                  <a:t>w.o. – 1 uur</a:t>
                </a:r>
              </a:p>
              <a:p>
                <a:endParaRPr lang="nl-NL" sz="1050" dirty="0">
                  <a:solidFill>
                    <a:prstClr val="black">
                      <a:lumMod val="75000"/>
                      <a:lumOff val="25000"/>
                    </a:prstClr>
                  </a:solidFill>
                  <a:latin typeface="Calibri" panose="020F0502020204030204" pitchFamily="34" charset="0"/>
                  <a:ea typeface="Calibri" panose="020F0502020204030204" pitchFamily="34" charset="0"/>
                  <a:cs typeface="Times New Roman" panose="02020603050405020304" pitchFamily="18" charset="0"/>
                </a:endParaRPr>
              </a:p>
              <a:p>
                <a:r>
                  <a:rPr lang="nl-NL" sz="1050" dirty="0">
                    <a:latin typeface="Calibri" panose="020F0502020204030204" pitchFamily="34" charset="0"/>
                    <a:ea typeface="Calibri" panose="020F0502020204030204" pitchFamily="34" charset="0"/>
                    <a:cs typeface="Times New Roman" panose="02020603050405020304" pitchFamily="18" charset="0"/>
                  </a:rPr>
                  <a:t>leerlingen duiken in de huid van een bekende Franse kunstenaar. Leerlingen zoeken informatie (bronnen) over deze persoon en stellen naar aanleiding daarvan een (diepte)interview in het Nederlands op</a:t>
                </a:r>
                <a:endParaRPr lang="nl-NL" sz="300" dirty="0"/>
              </a:p>
              <a:p>
                <a:endParaRPr lang="nl-NL" dirty="0">
                  <a:solidFill>
                    <a:prstClr val="black">
                      <a:lumMod val="75000"/>
                      <a:lumOff val="25000"/>
                    </a:prstClr>
                  </a:solidFill>
                </a:endParaRPr>
              </a:p>
            </p:txBody>
          </p:sp>
          <p:sp>
            <p:nvSpPr>
              <p:cNvPr id="122" name="Tekstvak 121">
                <a:extLst>
                  <a:ext uri="{FF2B5EF4-FFF2-40B4-BE49-F238E27FC236}">
                    <a16:creationId xmlns:a16="http://schemas.microsoft.com/office/drawing/2014/main" id="{5D435BCF-D2D6-4341-809F-90860DEAC612}"/>
                  </a:ext>
                </a:extLst>
              </p:cNvPr>
              <p:cNvSpPr txBox="1"/>
              <p:nvPr/>
            </p:nvSpPr>
            <p:spPr>
              <a:xfrm>
                <a:off x="2123433" y="2213056"/>
                <a:ext cx="2468240" cy="76944"/>
              </a:xfrm>
              <a:prstGeom prst="rect">
                <a:avLst/>
              </a:prstGeom>
              <a:noFill/>
            </p:spPr>
            <p:txBody>
              <a:bodyPr wrap="square" lIns="0" tIns="0" rIns="0" bIns="0" rtlCol="0">
                <a:spAutoFit/>
              </a:bodyPr>
              <a:lstStyle/>
              <a:p>
                <a:endParaRPr lang="nl-NL" sz="500" dirty="0"/>
              </a:p>
            </p:txBody>
          </p:sp>
          <p:sp>
            <p:nvSpPr>
              <p:cNvPr id="123" name="Tekstvak 122">
                <a:extLst>
                  <a:ext uri="{FF2B5EF4-FFF2-40B4-BE49-F238E27FC236}">
                    <a16:creationId xmlns:a16="http://schemas.microsoft.com/office/drawing/2014/main" id="{0207607D-0B96-4C68-979E-099560520B82}"/>
                  </a:ext>
                </a:extLst>
              </p:cNvPr>
              <p:cNvSpPr txBox="1"/>
              <p:nvPr/>
            </p:nvSpPr>
            <p:spPr>
              <a:xfrm>
                <a:off x="2110556" y="2653951"/>
                <a:ext cx="1294781" cy="235737"/>
              </a:xfrm>
              <a:prstGeom prst="rect">
                <a:avLst/>
              </a:prstGeom>
              <a:noFill/>
            </p:spPr>
            <p:txBody>
              <a:bodyPr wrap="square" lIns="0" tIns="0" rIns="0" bIns="0" rtlCol="0">
                <a:noAutofit/>
              </a:bodyPr>
              <a:lstStyle/>
              <a:p>
                <a:r>
                  <a:rPr lang="nl-NL" sz="1000" dirty="0">
                    <a:solidFill>
                      <a:prstClr val="black">
                        <a:lumMod val="75000"/>
                        <a:lumOff val="25000"/>
                      </a:prstClr>
                    </a:solidFill>
                  </a:rPr>
                  <a:t>8 weken</a:t>
                </a:r>
              </a:p>
            </p:txBody>
          </p:sp>
        </p:grpSp>
        <p:sp>
          <p:nvSpPr>
            <p:cNvPr id="139" name="Rechthoek: Afgeronde hoeken 138" title="Afbeelding mijlpaal">
              <a:extLst>
                <a:ext uri="{FF2B5EF4-FFF2-40B4-BE49-F238E27FC236}">
                  <a16:creationId xmlns:a16="http://schemas.microsoft.com/office/drawing/2014/main" id="{96CB11CB-601A-42B3-A020-CB1A4A10F2CD}"/>
                </a:ext>
              </a:extLst>
            </p:cNvPr>
            <p:cNvSpPr/>
            <p:nvPr/>
          </p:nvSpPr>
          <p:spPr>
            <a:xfrm>
              <a:off x="3672865" y="4339210"/>
              <a:ext cx="2599145" cy="490367"/>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dirty="0">
                  <a:solidFill>
                    <a:prstClr val="white"/>
                  </a:solidFill>
                </a:rPr>
                <a:t>Kunstige buren</a:t>
              </a:r>
            </a:p>
          </p:txBody>
        </p:sp>
        <p:pic>
          <p:nvPicPr>
            <p:cNvPr id="146" name="Afbeelding 145" title="Vlag mijlpaal">
              <a:extLst>
                <a:ext uri="{FF2B5EF4-FFF2-40B4-BE49-F238E27FC236}">
                  <a16:creationId xmlns:a16="http://schemas.microsoft.com/office/drawing/2014/main" id="{DA0FB088-A89A-4C96-A231-80240F537E88}"/>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33525" t="18748" r="17129" b="44918"/>
            <a:stretch/>
          </p:blipFill>
          <p:spPr>
            <a:xfrm flipH="1">
              <a:off x="3047824" y="3575569"/>
              <a:ext cx="573660" cy="422383"/>
            </a:xfrm>
            <a:prstGeom prst="rect">
              <a:avLst/>
            </a:prstGeom>
          </p:spPr>
        </p:pic>
        <p:sp>
          <p:nvSpPr>
            <p:cNvPr id="152" name="Rechthoek 151">
              <a:extLst>
                <a:ext uri="{FF2B5EF4-FFF2-40B4-BE49-F238E27FC236}">
                  <a16:creationId xmlns:a16="http://schemas.microsoft.com/office/drawing/2014/main" id="{99FC0FD8-D770-40A8-8D3E-98968E17FD65}"/>
                </a:ext>
              </a:extLst>
            </p:cNvPr>
            <p:cNvSpPr/>
            <p:nvPr/>
          </p:nvSpPr>
          <p:spPr>
            <a:xfrm>
              <a:off x="3289694" y="3667905"/>
              <a:ext cx="337663" cy="203861"/>
            </a:xfrm>
            <a:prstGeom prst="rect">
              <a:avLst/>
            </a:prstGeom>
          </p:spPr>
          <p:txBody>
            <a:bodyPr wrap="none" rtlCol="0">
              <a:spAutoFit/>
            </a:bodyPr>
            <a:lstStyle/>
            <a:p>
              <a:pPr algn="ctr"/>
              <a:r>
                <a:rPr lang="nl-NL" sz="1200" dirty="0">
                  <a:solidFill>
                    <a:prstClr val="black">
                      <a:lumMod val="75000"/>
                      <a:lumOff val="25000"/>
                    </a:prstClr>
                  </a:solidFill>
                </a:rPr>
                <a:t>04</a:t>
              </a:r>
            </a:p>
          </p:txBody>
        </p:sp>
      </p:grpSp>
      <p:grpSp>
        <p:nvGrpSpPr>
          <p:cNvPr id="23" name="Groep 22" descr="Jaar 3&#10;">
            <a:extLst>
              <a:ext uri="{FF2B5EF4-FFF2-40B4-BE49-F238E27FC236}">
                <a16:creationId xmlns:a16="http://schemas.microsoft.com/office/drawing/2014/main" id="{CEE15DC0-A896-4EAF-85E8-9DC9DB979B84}"/>
              </a:ext>
            </a:extLst>
          </p:cNvPr>
          <p:cNvGrpSpPr/>
          <p:nvPr/>
        </p:nvGrpSpPr>
        <p:grpSpPr>
          <a:xfrm>
            <a:off x="6230672" y="5778006"/>
            <a:ext cx="2697630" cy="1079994"/>
            <a:chOff x="6230672" y="5778006"/>
            <a:chExt cx="2697630" cy="1079994"/>
          </a:xfrm>
        </p:grpSpPr>
        <p:sp>
          <p:nvSpPr>
            <p:cNvPr id="166" name="Ovaal 165">
              <a:extLst>
                <a:ext uri="{FF2B5EF4-FFF2-40B4-BE49-F238E27FC236}">
                  <a16:creationId xmlns:a16="http://schemas.microsoft.com/office/drawing/2014/main" id="{CD235FFC-6A0E-47AF-AC8F-20677EB444FC}"/>
                </a:ext>
              </a:extLst>
            </p:cNvPr>
            <p:cNvSpPr/>
            <p:nvPr/>
          </p:nvSpPr>
          <p:spPr>
            <a:xfrm>
              <a:off x="8186738"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65" name="Ovaal 164">
              <a:extLst>
                <a:ext uri="{FF2B5EF4-FFF2-40B4-BE49-F238E27FC236}">
                  <a16:creationId xmlns:a16="http://schemas.microsoft.com/office/drawing/2014/main" id="{D7F66751-5B2A-464C-A0AD-37B9D94CCC55}"/>
                </a:ext>
              </a:extLst>
            </p:cNvPr>
            <p:cNvSpPr/>
            <p:nvPr/>
          </p:nvSpPr>
          <p:spPr>
            <a:xfrm>
              <a:off x="7533921"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64" name="Ovaal 163">
              <a:extLst>
                <a:ext uri="{FF2B5EF4-FFF2-40B4-BE49-F238E27FC236}">
                  <a16:creationId xmlns:a16="http://schemas.microsoft.com/office/drawing/2014/main" id="{2BB6040F-EB4E-4310-BF98-25F47485E087}"/>
                </a:ext>
              </a:extLst>
            </p:cNvPr>
            <p:cNvSpPr/>
            <p:nvPr/>
          </p:nvSpPr>
          <p:spPr>
            <a:xfrm>
              <a:off x="6882642"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63" name="Ovaal 162">
              <a:extLst>
                <a:ext uri="{FF2B5EF4-FFF2-40B4-BE49-F238E27FC236}">
                  <a16:creationId xmlns:a16="http://schemas.microsoft.com/office/drawing/2014/main" id="{CBAEC703-69EC-45A2-BB54-7EAC7D4E5E9C}"/>
                </a:ext>
              </a:extLst>
            </p:cNvPr>
            <p:cNvSpPr/>
            <p:nvPr/>
          </p:nvSpPr>
          <p:spPr>
            <a:xfrm>
              <a:off x="6231556"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cxnSp>
          <p:nvCxnSpPr>
            <p:cNvPr id="53" name="Rechte verbindingslijn 52" title="K-lijnen">
              <a:extLst>
                <a:ext uri="{FF2B5EF4-FFF2-40B4-BE49-F238E27FC236}">
                  <a16:creationId xmlns:a16="http://schemas.microsoft.com/office/drawing/2014/main" id="{1B503BE8-868F-4660-8AFA-BE353AB48B68}"/>
                </a:ext>
              </a:extLst>
            </p:cNvPr>
            <p:cNvCxnSpPr>
              <a:cxnSpLocks/>
            </p:cNvCxnSpPr>
            <p:nvPr/>
          </p:nvCxnSpPr>
          <p:spPr>
            <a:xfrm>
              <a:off x="8300594"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97" name="Tekstvak 196">
              <a:extLst>
                <a:ext uri="{FF2B5EF4-FFF2-40B4-BE49-F238E27FC236}">
                  <a16:creationId xmlns:a16="http://schemas.microsoft.com/office/drawing/2014/main" id="{3984115C-22F4-41EB-BF04-E71D3503F2B5}"/>
                </a:ext>
              </a:extLst>
            </p:cNvPr>
            <p:cNvSpPr txBox="1"/>
            <p:nvPr/>
          </p:nvSpPr>
          <p:spPr>
            <a:xfrm>
              <a:off x="6230672" y="6622263"/>
              <a:ext cx="569010" cy="235737"/>
            </a:xfrm>
            <a:prstGeom prst="rect">
              <a:avLst/>
            </a:prstGeom>
            <a:noFill/>
          </p:spPr>
          <p:txBody>
            <a:bodyPr wrap="square" lIns="0" tIns="0" rIns="0" bIns="0" rtlCol="0">
              <a:noAutofit/>
            </a:bodyPr>
            <a:lstStyle/>
            <a:p>
              <a:pPr algn="ctr"/>
              <a:r>
                <a:rPr lang="nl-NL" sz="1000" b="1" dirty="0">
                  <a:solidFill>
                    <a:prstClr val="black">
                      <a:lumMod val="75000"/>
                      <a:lumOff val="25000"/>
                    </a:prstClr>
                  </a:solidFill>
                </a:rPr>
                <a:t>januari</a:t>
              </a:r>
            </a:p>
          </p:txBody>
        </p:sp>
        <p:cxnSp>
          <p:nvCxnSpPr>
            <p:cNvPr id="156" name="Rechte verbindingslijn 155" title="K-lijnen">
              <a:extLst>
                <a:ext uri="{FF2B5EF4-FFF2-40B4-BE49-F238E27FC236}">
                  <a16:creationId xmlns:a16="http://schemas.microsoft.com/office/drawing/2014/main" id="{AB0F6D18-7A1E-4D91-B120-E2079E0DA1A7}"/>
                </a:ext>
              </a:extLst>
            </p:cNvPr>
            <p:cNvCxnSpPr>
              <a:cxnSpLocks/>
            </p:cNvCxnSpPr>
            <p:nvPr/>
          </p:nvCxnSpPr>
          <p:spPr>
            <a:xfrm>
              <a:off x="7006030"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90" name="Rechthoek: Afgeronde hoeken 189" title="Jaarbalk">
              <a:extLst>
                <a:ext uri="{FF2B5EF4-FFF2-40B4-BE49-F238E27FC236}">
                  <a16:creationId xmlns:a16="http://schemas.microsoft.com/office/drawing/2014/main" id="{A39C3188-7311-466A-8363-02881CE1722D}"/>
                </a:ext>
              </a:extLst>
            </p:cNvPr>
            <p:cNvSpPr/>
            <p:nvPr/>
          </p:nvSpPr>
          <p:spPr>
            <a:xfrm>
              <a:off x="6354973" y="6375207"/>
              <a:ext cx="2573329" cy="164859"/>
            </a:xfrm>
            <a:prstGeom prst="roundRect">
              <a:avLst>
                <a:gd name="adj" fmla="val 50000"/>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05" name="Tekstvak 104">
              <a:extLst>
                <a:ext uri="{FF2B5EF4-FFF2-40B4-BE49-F238E27FC236}">
                  <a16:creationId xmlns:a16="http://schemas.microsoft.com/office/drawing/2014/main" id="{16EAD50A-0933-4C9C-95E6-08A076B32041}"/>
                </a:ext>
              </a:extLst>
            </p:cNvPr>
            <p:cNvSpPr txBox="1"/>
            <p:nvPr/>
          </p:nvSpPr>
          <p:spPr>
            <a:xfrm>
              <a:off x="62539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18</a:t>
              </a:r>
              <a:endParaRPr lang="nl-NL" sz="1000" dirty="0">
                <a:solidFill>
                  <a:prstClr val="white"/>
                </a:solidFill>
              </a:endParaRPr>
            </a:p>
          </p:txBody>
        </p:sp>
        <p:sp>
          <p:nvSpPr>
            <p:cNvPr id="106" name="Tekstvak 105">
              <a:extLst>
                <a:ext uri="{FF2B5EF4-FFF2-40B4-BE49-F238E27FC236}">
                  <a16:creationId xmlns:a16="http://schemas.microsoft.com/office/drawing/2014/main" id="{1A5CBF37-8585-4DC5-9107-7C048ACE4F6B}"/>
                </a:ext>
              </a:extLst>
            </p:cNvPr>
            <p:cNvSpPr txBox="1"/>
            <p:nvPr/>
          </p:nvSpPr>
          <p:spPr>
            <a:xfrm>
              <a:off x="69014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20</a:t>
              </a:r>
              <a:endParaRPr lang="nl-NL" sz="1000" dirty="0">
                <a:solidFill>
                  <a:prstClr val="white"/>
                </a:solidFill>
              </a:endParaRPr>
            </a:p>
          </p:txBody>
        </p:sp>
        <p:sp>
          <p:nvSpPr>
            <p:cNvPr id="107" name="Tekstvak 106">
              <a:extLst>
                <a:ext uri="{FF2B5EF4-FFF2-40B4-BE49-F238E27FC236}">
                  <a16:creationId xmlns:a16="http://schemas.microsoft.com/office/drawing/2014/main" id="{1B2A0732-77CE-4CCD-9584-C8A3BD068222}"/>
                </a:ext>
              </a:extLst>
            </p:cNvPr>
            <p:cNvSpPr txBox="1"/>
            <p:nvPr/>
          </p:nvSpPr>
          <p:spPr>
            <a:xfrm>
              <a:off x="75488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22</a:t>
              </a:r>
              <a:endParaRPr lang="nl-NL" sz="1000" dirty="0">
                <a:solidFill>
                  <a:prstClr val="white"/>
                </a:solidFill>
              </a:endParaRPr>
            </a:p>
          </p:txBody>
        </p:sp>
        <p:sp>
          <p:nvSpPr>
            <p:cNvPr id="108" name="Tekstvak 107">
              <a:extLst>
                <a:ext uri="{FF2B5EF4-FFF2-40B4-BE49-F238E27FC236}">
                  <a16:creationId xmlns:a16="http://schemas.microsoft.com/office/drawing/2014/main" id="{D56C61BF-4889-44FB-9251-6B314A0F79CE}"/>
                </a:ext>
              </a:extLst>
            </p:cNvPr>
            <p:cNvSpPr txBox="1"/>
            <p:nvPr/>
          </p:nvSpPr>
          <p:spPr>
            <a:xfrm>
              <a:off x="81963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24</a:t>
              </a:r>
              <a:endParaRPr lang="nl-NL" sz="1000" dirty="0">
                <a:solidFill>
                  <a:prstClr val="white"/>
                </a:solidFill>
              </a:endParaRPr>
            </a:p>
          </p:txBody>
        </p:sp>
        <p:cxnSp>
          <p:nvCxnSpPr>
            <p:cNvPr id="116" name="Rechte verbindingslijn 115" title="K-lijnen">
              <a:extLst>
                <a:ext uri="{FF2B5EF4-FFF2-40B4-BE49-F238E27FC236}">
                  <a16:creationId xmlns:a16="http://schemas.microsoft.com/office/drawing/2014/main" id="{4DA2396D-B4BC-4F88-8123-D131FA8D902B}"/>
                </a:ext>
              </a:extLst>
            </p:cNvPr>
            <p:cNvCxnSpPr>
              <a:cxnSpLocks/>
            </p:cNvCxnSpPr>
            <p:nvPr/>
          </p:nvCxnSpPr>
          <p:spPr>
            <a:xfrm>
              <a:off x="6358748"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117" name="Rechte verbindingslijn 116" title="K-lijnen">
              <a:extLst>
                <a:ext uri="{FF2B5EF4-FFF2-40B4-BE49-F238E27FC236}">
                  <a16:creationId xmlns:a16="http://schemas.microsoft.com/office/drawing/2014/main" id="{9BE12822-D1FA-4F04-BA60-04815B2B1B4D}"/>
                </a:ext>
              </a:extLst>
            </p:cNvPr>
            <p:cNvCxnSpPr>
              <a:cxnSpLocks/>
            </p:cNvCxnSpPr>
            <p:nvPr/>
          </p:nvCxnSpPr>
          <p:spPr>
            <a:xfrm>
              <a:off x="7653312"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cxnSp>
        <p:nvCxnSpPr>
          <p:cNvPr id="155" name="Rechte verbindingslijn 154" title="Bijschrift regels">
            <a:extLst>
              <a:ext uri="{FF2B5EF4-FFF2-40B4-BE49-F238E27FC236}">
                <a16:creationId xmlns:a16="http://schemas.microsoft.com/office/drawing/2014/main" id="{975C6F4D-FEC6-41F0-80BD-1FBB84859CE0}"/>
              </a:ext>
            </a:extLst>
          </p:cNvPr>
          <p:cNvCxnSpPr>
            <a:cxnSpLocks/>
          </p:cNvCxnSpPr>
          <p:nvPr/>
        </p:nvCxnSpPr>
        <p:spPr>
          <a:xfrm>
            <a:off x="6358748" y="4027988"/>
            <a:ext cx="0" cy="1920020"/>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nvGrpSpPr>
          <p:cNvPr id="13" name="Groep 12" title="Mijlpaal">
            <a:extLst>
              <a:ext uri="{FF2B5EF4-FFF2-40B4-BE49-F238E27FC236}">
                <a16:creationId xmlns:a16="http://schemas.microsoft.com/office/drawing/2014/main" id="{4ACC178D-DE1C-476D-BD2B-DDD03D3DC824}"/>
              </a:ext>
            </a:extLst>
          </p:cNvPr>
          <p:cNvGrpSpPr/>
          <p:nvPr/>
        </p:nvGrpSpPr>
        <p:grpSpPr>
          <a:xfrm>
            <a:off x="5477797" y="1344521"/>
            <a:ext cx="3173890" cy="2394844"/>
            <a:chOff x="5653543" y="1959724"/>
            <a:chExt cx="3173890" cy="2394844"/>
          </a:xfrm>
        </p:grpSpPr>
        <p:grpSp>
          <p:nvGrpSpPr>
            <p:cNvPr id="135" name="Groep 134" title="Mijlpaaltekst">
              <a:extLst>
                <a:ext uri="{FF2B5EF4-FFF2-40B4-BE49-F238E27FC236}">
                  <a16:creationId xmlns:a16="http://schemas.microsoft.com/office/drawing/2014/main" id="{9C021FC8-E21C-449A-BF58-8B0A19ABB84F}"/>
                </a:ext>
              </a:extLst>
            </p:cNvPr>
            <p:cNvGrpSpPr/>
            <p:nvPr/>
          </p:nvGrpSpPr>
          <p:grpSpPr>
            <a:xfrm>
              <a:off x="6280628" y="1959724"/>
              <a:ext cx="2511448" cy="1876783"/>
              <a:chOff x="2110556" y="1012905"/>
              <a:chExt cx="2511448" cy="1876783"/>
            </a:xfrm>
          </p:grpSpPr>
          <p:sp>
            <p:nvSpPr>
              <p:cNvPr id="136" name="Tekstvak 135">
                <a:extLst>
                  <a:ext uri="{FF2B5EF4-FFF2-40B4-BE49-F238E27FC236}">
                    <a16:creationId xmlns:a16="http://schemas.microsoft.com/office/drawing/2014/main" id="{80DC6BE6-5DF7-410B-BE5E-F673AF7AE5AE}"/>
                  </a:ext>
                </a:extLst>
              </p:cNvPr>
              <p:cNvSpPr txBox="1"/>
              <p:nvPr/>
            </p:nvSpPr>
            <p:spPr>
              <a:xfrm>
                <a:off x="2119239" y="1012905"/>
                <a:ext cx="2502765" cy="830997"/>
              </a:xfrm>
              <a:prstGeom prst="rect">
                <a:avLst/>
              </a:prstGeom>
              <a:noFill/>
            </p:spPr>
            <p:txBody>
              <a:bodyPr wrap="square" lIns="0" tIns="0" rIns="0" bIns="0" rtlCol="0">
                <a:spAutoFit/>
              </a:bodyPr>
              <a:lstStyle/>
              <a:p>
                <a:r>
                  <a:rPr lang="nl-NL" dirty="0">
                    <a:solidFill>
                      <a:prstClr val="black">
                        <a:lumMod val="75000"/>
                        <a:lumOff val="25000"/>
                      </a:prstClr>
                    </a:solidFill>
                  </a:rPr>
                  <a:t>Aardrijkskunde – 1 uur</a:t>
                </a:r>
              </a:p>
              <a:p>
                <a:r>
                  <a:rPr lang="nl-NL" dirty="0">
                    <a:solidFill>
                      <a:prstClr val="black">
                        <a:lumMod val="75000"/>
                        <a:lumOff val="25000"/>
                      </a:prstClr>
                    </a:solidFill>
                  </a:rPr>
                  <a:t>Nederlands – 1 uur</a:t>
                </a:r>
              </a:p>
              <a:p>
                <a:r>
                  <a:rPr lang="nl-NL" dirty="0">
                    <a:solidFill>
                      <a:prstClr val="black">
                        <a:lumMod val="75000"/>
                        <a:lumOff val="25000"/>
                      </a:prstClr>
                    </a:solidFill>
                  </a:rPr>
                  <a:t>w.o. – 1 uur</a:t>
                </a:r>
              </a:p>
            </p:txBody>
          </p:sp>
          <p:sp>
            <p:nvSpPr>
              <p:cNvPr id="137" name="Tekstvak 136">
                <a:extLst>
                  <a:ext uri="{FF2B5EF4-FFF2-40B4-BE49-F238E27FC236}">
                    <a16:creationId xmlns:a16="http://schemas.microsoft.com/office/drawing/2014/main" id="{0DEFCEAC-68C1-40F1-9B35-3772D46BCCEF}"/>
                  </a:ext>
                </a:extLst>
              </p:cNvPr>
              <p:cNvSpPr txBox="1"/>
              <p:nvPr/>
            </p:nvSpPr>
            <p:spPr>
              <a:xfrm>
                <a:off x="2125346" y="1865446"/>
                <a:ext cx="2219430" cy="738664"/>
              </a:xfrm>
              <a:prstGeom prst="rect">
                <a:avLst/>
              </a:prstGeom>
              <a:noFill/>
            </p:spPr>
            <p:txBody>
              <a:bodyPr wrap="square" lIns="0" tIns="0" rIns="0" bIns="0" rtlCol="0">
                <a:spAutoFit/>
              </a:bodyPr>
              <a:lstStyle/>
              <a:p>
                <a:r>
                  <a:rPr lang="nl-NL" sz="800" dirty="0">
                    <a:effectLst/>
                    <a:latin typeface="Calibri" panose="020F0502020204030204" pitchFamily="34" charset="0"/>
                    <a:ea typeface="Calibri" panose="020F0502020204030204" pitchFamily="34" charset="0"/>
                    <a:cs typeface="Times New Roman" panose="02020603050405020304" pitchFamily="18" charset="0"/>
                  </a:rPr>
                  <a:t>Het kleine Europa heeft eeuwenlang de wereld gedomineerd. Hoe is dat eigenlijk mogelijk geweest?  Deze tijd van kolonialisme lijkt achter ons te liggen, maar is dat wel zo? Hoe liggen de verhoudingen vandaag de dag en wat betekent dat voor de toekomst? </a:t>
                </a:r>
                <a:r>
                  <a:rPr lang="nl-NL" sz="800" dirty="0">
                    <a:latin typeface="Calibri" panose="020F0502020204030204" pitchFamily="34" charset="0"/>
                    <a:ea typeface="Calibri" panose="020F0502020204030204" pitchFamily="34" charset="0"/>
                    <a:cs typeface="Times New Roman" panose="02020603050405020304" pitchFamily="18" charset="0"/>
                  </a:rPr>
                  <a:t>Een betoog als eindproduct.</a:t>
                </a:r>
                <a:endParaRPr lang="nl-NL" sz="200" dirty="0">
                  <a:solidFill>
                    <a:prstClr val="black">
                      <a:lumMod val="75000"/>
                      <a:lumOff val="25000"/>
                    </a:prstClr>
                  </a:solidFill>
                </a:endParaRPr>
              </a:p>
            </p:txBody>
          </p:sp>
          <p:sp>
            <p:nvSpPr>
              <p:cNvPr id="138" name="Tekstvak 137">
                <a:extLst>
                  <a:ext uri="{FF2B5EF4-FFF2-40B4-BE49-F238E27FC236}">
                    <a16:creationId xmlns:a16="http://schemas.microsoft.com/office/drawing/2014/main" id="{0F387823-885E-4A41-A4D0-57E943BD93E7}"/>
                  </a:ext>
                </a:extLst>
              </p:cNvPr>
              <p:cNvSpPr txBox="1"/>
              <p:nvPr/>
            </p:nvSpPr>
            <p:spPr>
              <a:xfrm>
                <a:off x="2110556" y="2653951"/>
                <a:ext cx="1294781" cy="235737"/>
              </a:xfrm>
              <a:prstGeom prst="rect">
                <a:avLst/>
              </a:prstGeom>
              <a:noFill/>
            </p:spPr>
            <p:txBody>
              <a:bodyPr wrap="square" lIns="0" tIns="0" rIns="0" bIns="0" rtlCol="0">
                <a:noAutofit/>
              </a:bodyPr>
              <a:lstStyle/>
              <a:p>
                <a:r>
                  <a:rPr lang="nl-NL" sz="1000" dirty="0">
                    <a:solidFill>
                      <a:prstClr val="black">
                        <a:lumMod val="75000"/>
                        <a:lumOff val="25000"/>
                      </a:prstClr>
                    </a:solidFill>
                  </a:rPr>
                  <a:t>8 weken</a:t>
                </a:r>
              </a:p>
            </p:txBody>
          </p:sp>
        </p:grpSp>
        <p:sp>
          <p:nvSpPr>
            <p:cNvPr id="199" name="Rechthoek: Afgeronde hoeken 198" title="Afbeelding mijlpaal">
              <a:extLst>
                <a:ext uri="{FF2B5EF4-FFF2-40B4-BE49-F238E27FC236}">
                  <a16:creationId xmlns:a16="http://schemas.microsoft.com/office/drawing/2014/main" id="{EED5FFAD-AAB2-4E26-9CF2-CC5E610EB133}"/>
                </a:ext>
              </a:extLst>
            </p:cNvPr>
            <p:cNvSpPr/>
            <p:nvPr/>
          </p:nvSpPr>
          <p:spPr>
            <a:xfrm>
              <a:off x="6236728" y="3827850"/>
              <a:ext cx="2590705" cy="526718"/>
            </a:xfrm>
            <a:prstGeom prst="roundRect">
              <a:avLst>
                <a:gd name="adj" fmla="val 50000"/>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dirty="0">
                  <a:solidFill>
                    <a:prstClr val="white"/>
                  </a:solidFill>
                </a:rPr>
                <a:t>De Zijderoute</a:t>
              </a:r>
            </a:p>
          </p:txBody>
        </p:sp>
        <p:pic>
          <p:nvPicPr>
            <p:cNvPr id="202" name="Afbeelding 201" title="Vlag mijlpaal">
              <a:extLst>
                <a:ext uri="{FF2B5EF4-FFF2-40B4-BE49-F238E27FC236}">
                  <a16:creationId xmlns:a16="http://schemas.microsoft.com/office/drawing/2014/main" id="{347C8125-CF6B-45E2-9570-6B05979E8DEA}"/>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33525" t="18748" r="17129" b="44918"/>
            <a:stretch/>
          </p:blipFill>
          <p:spPr>
            <a:xfrm flipH="1">
              <a:off x="5653543" y="3048963"/>
              <a:ext cx="573660" cy="422383"/>
            </a:xfrm>
            <a:prstGeom prst="rect">
              <a:avLst/>
            </a:prstGeom>
          </p:spPr>
        </p:pic>
        <p:sp>
          <p:nvSpPr>
            <p:cNvPr id="203" name="Rechthoek 202">
              <a:extLst>
                <a:ext uri="{FF2B5EF4-FFF2-40B4-BE49-F238E27FC236}">
                  <a16:creationId xmlns:a16="http://schemas.microsoft.com/office/drawing/2014/main" id="{0E2D369F-E989-4CE7-BFD8-515126BA2C6B}"/>
                </a:ext>
              </a:extLst>
            </p:cNvPr>
            <p:cNvSpPr/>
            <p:nvPr/>
          </p:nvSpPr>
          <p:spPr>
            <a:xfrm>
              <a:off x="5891762" y="3141299"/>
              <a:ext cx="344966" cy="276999"/>
            </a:xfrm>
            <a:prstGeom prst="rect">
              <a:avLst/>
            </a:prstGeom>
          </p:spPr>
          <p:txBody>
            <a:bodyPr wrap="none" rtlCol="0">
              <a:spAutoFit/>
            </a:bodyPr>
            <a:lstStyle/>
            <a:p>
              <a:pPr algn="ctr"/>
              <a:r>
                <a:rPr lang="nl-NL" sz="1200" dirty="0">
                  <a:solidFill>
                    <a:prstClr val="black">
                      <a:lumMod val="75000"/>
                      <a:lumOff val="25000"/>
                    </a:prstClr>
                  </a:solidFill>
                </a:rPr>
                <a:t>03</a:t>
              </a:r>
            </a:p>
          </p:txBody>
        </p:sp>
      </p:grpSp>
      <p:cxnSp>
        <p:nvCxnSpPr>
          <p:cNvPr id="52" name="Rechte verbindingslijn 51" title="Bijschrift regels">
            <a:extLst>
              <a:ext uri="{FF2B5EF4-FFF2-40B4-BE49-F238E27FC236}">
                <a16:creationId xmlns:a16="http://schemas.microsoft.com/office/drawing/2014/main" id="{F54047B2-9C08-4A8C-A924-AA676C29FB41}"/>
              </a:ext>
            </a:extLst>
          </p:cNvPr>
          <p:cNvCxnSpPr>
            <a:cxnSpLocks/>
          </p:cNvCxnSpPr>
          <p:nvPr/>
        </p:nvCxnSpPr>
        <p:spPr>
          <a:xfrm>
            <a:off x="7653312" y="3471346"/>
            <a:ext cx="0" cy="2476662"/>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nvGrpSpPr>
          <p:cNvPr id="25" name="Groep 24" descr="Jaar 4">
            <a:extLst>
              <a:ext uri="{FF2B5EF4-FFF2-40B4-BE49-F238E27FC236}">
                <a16:creationId xmlns:a16="http://schemas.microsoft.com/office/drawing/2014/main" id="{3918C8B4-69B8-499D-A277-18AE7198594A}"/>
              </a:ext>
            </a:extLst>
          </p:cNvPr>
          <p:cNvGrpSpPr/>
          <p:nvPr/>
        </p:nvGrpSpPr>
        <p:grpSpPr>
          <a:xfrm>
            <a:off x="8820241" y="5778006"/>
            <a:ext cx="2711954" cy="1079994"/>
            <a:chOff x="8820241" y="5778006"/>
            <a:chExt cx="2711954" cy="1079994"/>
          </a:xfrm>
        </p:grpSpPr>
        <p:sp>
          <p:nvSpPr>
            <p:cNvPr id="175" name="Ovaal 174">
              <a:extLst>
                <a:ext uri="{FF2B5EF4-FFF2-40B4-BE49-F238E27FC236}">
                  <a16:creationId xmlns:a16="http://schemas.microsoft.com/office/drawing/2014/main" id="{46B7F3B1-E639-4E45-8C09-EEE9623F5744}"/>
                </a:ext>
              </a:extLst>
            </p:cNvPr>
            <p:cNvSpPr/>
            <p:nvPr/>
          </p:nvSpPr>
          <p:spPr>
            <a:xfrm>
              <a:off x="10773302"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74" name="Ovaal 173">
              <a:extLst>
                <a:ext uri="{FF2B5EF4-FFF2-40B4-BE49-F238E27FC236}">
                  <a16:creationId xmlns:a16="http://schemas.microsoft.com/office/drawing/2014/main" id="{22990B42-96AA-4CDA-BEF5-915FC5414678}"/>
                </a:ext>
              </a:extLst>
            </p:cNvPr>
            <p:cNvSpPr/>
            <p:nvPr/>
          </p:nvSpPr>
          <p:spPr>
            <a:xfrm>
              <a:off x="10122723"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70" name="Ovaal 169">
              <a:extLst>
                <a:ext uri="{FF2B5EF4-FFF2-40B4-BE49-F238E27FC236}">
                  <a16:creationId xmlns:a16="http://schemas.microsoft.com/office/drawing/2014/main" id="{0B111BE8-D235-4A79-B144-43953D0D52B3}"/>
                </a:ext>
              </a:extLst>
            </p:cNvPr>
            <p:cNvSpPr/>
            <p:nvPr/>
          </p:nvSpPr>
          <p:spPr>
            <a:xfrm>
              <a:off x="9475478"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67" name="Ovaal 166">
              <a:extLst>
                <a:ext uri="{FF2B5EF4-FFF2-40B4-BE49-F238E27FC236}">
                  <a16:creationId xmlns:a16="http://schemas.microsoft.com/office/drawing/2014/main" id="{04E8807B-9D7A-452A-B3FB-3E2BE3E94F86}"/>
                </a:ext>
              </a:extLst>
            </p:cNvPr>
            <p:cNvSpPr/>
            <p:nvPr/>
          </p:nvSpPr>
          <p:spPr>
            <a:xfrm>
              <a:off x="8822434"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98" name="Tekstvak 197">
              <a:extLst>
                <a:ext uri="{FF2B5EF4-FFF2-40B4-BE49-F238E27FC236}">
                  <a16:creationId xmlns:a16="http://schemas.microsoft.com/office/drawing/2014/main" id="{384B4D5E-DF22-4556-9F7B-E0627361D734}"/>
                </a:ext>
              </a:extLst>
            </p:cNvPr>
            <p:cNvSpPr txBox="1"/>
            <p:nvPr/>
          </p:nvSpPr>
          <p:spPr>
            <a:xfrm>
              <a:off x="8820241" y="6622263"/>
              <a:ext cx="569010" cy="235737"/>
            </a:xfrm>
            <a:prstGeom prst="rect">
              <a:avLst/>
            </a:prstGeom>
            <a:noFill/>
          </p:spPr>
          <p:txBody>
            <a:bodyPr wrap="square" lIns="0" tIns="0" rIns="0" bIns="0" rtlCol="0">
              <a:noAutofit/>
            </a:bodyPr>
            <a:lstStyle/>
            <a:p>
              <a:pPr algn="ctr"/>
              <a:r>
                <a:rPr lang="nl-NL" sz="1000" b="1" dirty="0">
                  <a:solidFill>
                    <a:prstClr val="black">
                      <a:lumMod val="75000"/>
                      <a:lumOff val="25000"/>
                    </a:prstClr>
                  </a:solidFill>
                </a:rPr>
                <a:t>maart</a:t>
              </a:r>
            </a:p>
          </p:txBody>
        </p:sp>
        <p:cxnSp>
          <p:nvCxnSpPr>
            <p:cNvPr id="168" name="Rechte verbindingslijn 167" title="K-lijnen">
              <a:extLst>
                <a:ext uri="{FF2B5EF4-FFF2-40B4-BE49-F238E27FC236}">
                  <a16:creationId xmlns:a16="http://schemas.microsoft.com/office/drawing/2014/main" id="{8E9F4AD8-209B-4EEC-A9BA-70788AD0F9CD}"/>
                </a:ext>
              </a:extLst>
            </p:cNvPr>
            <p:cNvCxnSpPr>
              <a:cxnSpLocks/>
            </p:cNvCxnSpPr>
            <p:nvPr/>
          </p:nvCxnSpPr>
          <p:spPr>
            <a:xfrm>
              <a:off x="10889715"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185" name="Rechte verbindingslijn 184" title="K-lijnen">
              <a:extLst>
                <a:ext uri="{FF2B5EF4-FFF2-40B4-BE49-F238E27FC236}">
                  <a16:creationId xmlns:a16="http://schemas.microsoft.com/office/drawing/2014/main" id="{50ED100A-CA03-4917-8145-C5BDF28B1587}"/>
                </a:ext>
              </a:extLst>
            </p:cNvPr>
            <p:cNvCxnSpPr>
              <a:cxnSpLocks/>
            </p:cNvCxnSpPr>
            <p:nvPr/>
          </p:nvCxnSpPr>
          <p:spPr>
            <a:xfrm>
              <a:off x="9595158"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91" name="Rechthoek: Afgeronde hoeken 190" title="Jaarbalk">
              <a:extLst>
                <a:ext uri="{FF2B5EF4-FFF2-40B4-BE49-F238E27FC236}">
                  <a16:creationId xmlns:a16="http://schemas.microsoft.com/office/drawing/2014/main" id="{45AC82F1-31F7-4BDE-BF7C-2E9A090107E7}"/>
                </a:ext>
              </a:extLst>
            </p:cNvPr>
            <p:cNvSpPr/>
            <p:nvPr/>
          </p:nvSpPr>
          <p:spPr>
            <a:xfrm>
              <a:off x="8958866" y="6375798"/>
              <a:ext cx="2573329" cy="164859"/>
            </a:xfrm>
            <a:prstGeom prst="roundRect">
              <a:avLst>
                <a:gd name="adj" fmla="val 50000"/>
              </a:avLst>
            </a:prstGeom>
            <a:solidFill>
              <a:srgbClr val="19700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09" name="Tekstvak 108">
              <a:extLst>
                <a:ext uri="{FF2B5EF4-FFF2-40B4-BE49-F238E27FC236}">
                  <a16:creationId xmlns:a16="http://schemas.microsoft.com/office/drawing/2014/main" id="{611F0B67-8314-4DF8-99E7-108753641C77}"/>
                </a:ext>
              </a:extLst>
            </p:cNvPr>
            <p:cNvSpPr txBox="1"/>
            <p:nvPr/>
          </p:nvSpPr>
          <p:spPr>
            <a:xfrm>
              <a:off x="88437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26</a:t>
              </a:r>
              <a:endParaRPr lang="nl-NL" sz="1000" dirty="0">
                <a:solidFill>
                  <a:prstClr val="white"/>
                </a:solidFill>
              </a:endParaRPr>
            </a:p>
          </p:txBody>
        </p:sp>
        <p:sp>
          <p:nvSpPr>
            <p:cNvPr id="110" name="Tekstvak 109">
              <a:extLst>
                <a:ext uri="{FF2B5EF4-FFF2-40B4-BE49-F238E27FC236}">
                  <a16:creationId xmlns:a16="http://schemas.microsoft.com/office/drawing/2014/main" id="{BAA83CD7-1992-4845-9916-79B3A6737423}"/>
                </a:ext>
              </a:extLst>
            </p:cNvPr>
            <p:cNvSpPr txBox="1"/>
            <p:nvPr/>
          </p:nvSpPr>
          <p:spPr>
            <a:xfrm>
              <a:off x="94912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28</a:t>
              </a:r>
              <a:endParaRPr lang="nl-NL" sz="1000" dirty="0">
                <a:solidFill>
                  <a:prstClr val="white"/>
                </a:solidFill>
              </a:endParaRPr>
            </a:p>
          </p:txBody>
        </p:sp>
        <p:sp>
          <p:nvSpPr>
            <p:cNvPr id="111" name="Tekstvak 110">
              <a:extLst>
                <a:ext uri="{FF2B5EF4-FFF2-40B4-BE49-F238E27FC236}">
                  <a16:creationId xmlns:a16="http://schemas.microsoft.com/office/drawing/2014/main" id="{2F2B6738-A856-4DBF-B465-BC5964B0D7BC}"/>
                </a:ext>
              </a:extLst>
            </p:cNvPr>
            <p:cNvSpPr txBox="1"/>
            <p:nvPr/>
          </p:nvSpPr>
          <p:spPr>
            <a:xfrm>
              <a:off x="101386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30</a:t>
              </a:r>
              <a:endParaRPr lang="nl-NL" sz="1000" dirty="0">
                <a:solidFill>
                  <a:prstClr val="white"/>
                </a:solidFill>
              </a:endParaRPr>
            </a:p>
          </p:txBody>
        </p:sp>
        <p:sp>
          <p:nvSpPr>
            <p:cNvPr id="112" name="Tekstvak 111">
              <a:extLst>
                <a:ext uri="{FF2B5EF4-FFF2-40B4-BE49-F238E27FC236}">
                  <a16:creationId xmlns:a16="http://schemas.microsoft.com/office/drawing/2014/main" id="{C941D233-C1E8-47A4-83C7-CEDB158017C3}"/>
                </a:ext>
              </a:extLst>
            </p:cNvPr>
            <p:cNvSpPr txBox="1"/>
            <p:nvPr/>
          </p:nvSpPr>
          <p:spPr>
            <a:xfrm>
              <a:off x="107861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32</a:t>
              </a:r>
              <a:endParaRPr lang="nl-NL" sz="1000" dirty="0">
                <a:solidFill>
                  <a:prstClr val="white"/>
                </a:solidFill>
              </a:endParaRPr>
            </a:p>
          </p:txBody>
        </p:sp>
        <p:cxnSp>
          <p:nvCxnSpPr>
            <p:cNvPr id="119" name="Rechte verbindingslijn 118" title="K-lijnen">
              <a:extLst>
                <a:ext uri="{FF2B5EF4-FFF2-40B4-BE49-F238E27FC236}">
                  <a16:creationId xmlns:a16="http://schemas.microsoft.com/office/drawing/2014/main" id="{B2F5D208-76CB-4E99-B318-4CFFE5BABDD1}"/>
                </a:ext>
              </a:extLst>
            </p:cNvPr>
            <p:cNvCxnSpPr>
              <a:cxnSpLocks/>
            </p:cNvCxnSpPr>
            <p:nvPr/>
          </p:nvCxnSpPr>
          <p:spPr>
            <a:xfrm>
              <a:off x="8947876"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125" name="Rechte verbindingslijn 124" title="K-lijnen">
              <a:extLst>
                <a:ext uri="{FF2B5EF4-FFF2-40B4-BE49-F238E27FC236}">
                  <a16:creationId xmlns:a16="http://schemas.microsoft.com/office/drawing/2014/main" id="{B7494A14-757D-4771-B974-AF9C4A42FDE7}"/>
                </a:ext>
              </a:extLst>
            </p:cNvPr>
            <p:cNvCxnSpPr>
              <a:cxnSpLocks/>
            </p:cNvCxnSpPr>
            <p:nvPr/>
          </p:nvCxnSpPr>
          <p:spPr>
            <a:xfrm>
              <a:off x="10242440"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cxnSp>
        <p:nvCxnSpPr>
          <p:cNvPr id="177" name="Rechte verbindingslijn 176" title="Bijschrift regels">
            <a:extLst>
              <a:ext uri="{FF2B5EF4-FFF2-40B4-BE49-F238E27FC236}">
                <a16:creationId xmlns:a16="http://schemas.microsoft.com/office/drawing/2014/main" id="{748624D8-A75F-4E91-B76D-0419E48EB017}"/>
              </a:ext>
            </a:extLst>
          </p:cNvPr>
          <p:cNvCxnSpPr>
            <a:cxnSpLocks/>
          </p:cNvCxnSpPr>
          <p:nvPr/>
        </p:nvCxnSpPr>
        <p:spPr>
          <a:xfrm>
            <a:off x="8947876" y="2011680"/>
            <a:ext cx="0" cy="3936328"/>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56" name="Rechte verbindingslijn 55" title="Bijschrift regels">
            <a:extLst>
              <a:ext uri="{FF2B5EF4-FFF2-40B4-BE49-F238E27FC236}">
                <a16:creationId xmlns:a16="http://schemas.microsoft.com/office/drawing/2014/main" id="{D8CC268F-92F4-41DE-866F-F6BF296668DE}"/>
              </a:ext>
            </a:extLst>
          </p:cNvPr>
          <p:cNvCxnSpPr>
            <a:cxnSpLocks/>
          </p:cNvCxnSpPr>
          <p:nvPr/>
        </p:nvCxnSpPr>
        <p:spPr>
          <a:xfrm>
            <a:off x="10242440" y="3108996"/>
            <a:ext cx="0" cy="2839012"/>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nvGrpSpPr>
          <p:cNvPr id="19" name="Groep 18" title="Mijlpaal">
            <a:extLst>
              <a:ext uri="{FF2B5EF4-FFF2-40B4-BE49-F238E27FC236}">
                <a16:creationId xmlns:a16="http://schemas.microsoft.com/office/drawing/2014/main" id="{2A88F9CD-42D2-4C63-8F04-F26A9F3B40C6}"/>
              </a:ext>
            </a:extLst>
          </p:cNvPr>
          <p:cNvGrpSpPr/>
          <p:nvPr/>
        </p:nvGrpSpPr>
        <p:grpSpPr>
          <a:xfrm>
            <a:off x="2686038" y="1506082"/>
            <a:ext cx="2988964" cy="2966583"/>
            <a:chOff x="9514671" y="1147955"/>
            <a:chExt cx="2988964" cy="2966583"/>
          </a:xfrm>
        </p:grpSpPr>
        <p:sp>
          <p:nvSpPr>
            <p:cNvPr id="142" name="Tekstvak 141">
              <a:extLst>
                <a:ext uri="{FF2B5EF4-FFF2-40B4-BE49-F238E27FC236}">
                  <a16:creationId xmlns:a16="http://schemas.microsoft.com/office/drawing/2014/main" id="{C00C099A-E5BD-41FF-8EC5-D4F9E8C3CD9B}"/>
                </a:ext>
              </a:extLst>
            </p:cNvPr>
            <p:cNvSpPr txBox="1"/>
            <p:nvPr/>
          </p:nvSpPr>
          <p:spPr>
            <a:xfrm>
              <a:off x="10120618" y="1147955"/>
              <a:ext cx="2383017" cy="1107996"/>
            </a:xfrm>
            <a:prstGeom prst="rect">
              <a:avLst/>
            </a:prstGeom>
            <a:noFill/>
          </p:spPr>
          <p:txBody>
            <a:bodyPr wrap="square" lIns="0" tIns="0" rIns="0" bIns="0" rtlCol="0">
              <a:spAutoFit/>
            </a:bodyPr>
            <a:lstStyle/>
            <a:p>
              <a:r>
                <a:rPr lang="nl-NL" dirty="0">
                  <a:solidFill>
                    <a:prstClr val="black">
                      <a:lumMod val="75000"/>
                      <a:lumOff val="25000"/>
                    </a:prstClr>
                  </a:solidFill>
                </a:rPr>
                <a:t>Biologie – 1 uur</a:t>
              </a:r>
            </a:p>
            <a:p>
              <a:r>
                <a:rPr lang="nl-NL" dirty="0">
                  <a:solidFill>
                    <a:prstClr val="black">
                      <a:lumMod val="75000"/>
                      <a:lumOff val="25000"/>
                    </a:prstClr>
                  </a:solidFill>
                </a:rPr>
                <a:t>Engels – 1 uur</a:t>
              </a:r>
            </a:p>
            <a:p>
              <a:r>
                <a:rPr lang="nl-NL" dirty="0">
                  <a:solidFill>
                    <a:prstClr val="black">
                      <a:lumMod val="75000"/>
                      <a:lumOff val="25000"/>
                    </a:prstClr>
                  </a:solidFill>
                </a:rPr>
                <a:t>S&amp;B – 1 uur</a:t>
              </a:r>
            </a:p>
            <a:p>
              <a:r>
                <a:rPr lang="nl-NL" dirty="0">
                  <a:solidFill>
                    <a:prstClr val="black">
                      <a:lumMod val="75000"/>
                      <a:lumOff val="25000"/>
                    </a:prstClr>
                  </a:solidFill>
                </a:rPr>
                <a:t>w.o. – 1 uur</a:t>
              </a:r>
            </a:p>
          </p:txBody>
        </p:sp>
        <p:sp>
          <p:nvSpPr>
            <p:cNvPr id="143" name="Tekstvak 142">
              <a:extLst>
                <a:ext uri="{FF2B5EF4-FFF2-40B4-BE49-F238E27FC236}">
                  <a16:creationId xmlns:a16="http://schemas.microsoft.com/office/drawing/2014/main" id="{87AFE461-6F01-41C3-9DDA-FCDA0E9D52CF}"/>
                </a:ext>
              </a:extLst>
            </p:cNvPr>
            <p:cNvSpPr txBox="1"/>
            <p:nvPr/>
          </p:nvSpPr>
          <p:spPr>
            <a:xfrm>
              <a:off x="10101657" y="2371714"/>
              <a:ext cx="2138319" cy="830997"/>
            </a:xfrm>
            <a:prstGeom prst="rect">
              <a:avLst/>
            </a:prstGeom>
            <a:noFill/>
          </p:spPr>
          <p:txBody>
            <a:bodyPr wrap="square" lIns="0" tIns="0" rIns="0" bIns="0" rtlCol="0">
              <a:spAutoFit/>
            </a:bodyPr>
            <a:lstStyle/>
            <a:p>
              <a:r>
                <a:rPr lang="nl-NL" sz="900" dirty="0">
                  <a:effectLst/>
                  <a:latin typeface="Calibri" panose="020F0502020204030204" pitchFamily="34" charset="0"/>
                  <a:ea typeface="Calibri" panose="020F0502020204030204" pitchFamily="34" charset="0"/>
                  <a:cs typeface="Times New Roman" panose="02020603050405020304" pitchFamily="18" charset="0"/>
                </a:rPr>
                <a:t>De leerlingen doen onderzoek naar een gezond leven. Hoe gezond leven mensen en hoe belangrijk is een gezonde leefstijl om met elkaar op deze wereld te overleven? Welke invloed heeft sport op de gezondheid en hoe stimuleert overheid dit? </a:t>
              </a:r>
              <a:endParaRPr lang="nl-NL" sz="300" dirty="0">
                <a:solidFill>
                  <a:prstClr val="black">
                    <a:lumMod val="75000"/>
                    <a:lumOff val="25000"/>
                  </a:prstClr>
                </a:solidFill>
              </a:endParaRPr>
            </a:p>
          </p:txBody>
        </p:sp>
        <p:sp>
          <p:nvSpPr>
            <p:cNvPr id="144" name="Tekstvak 143">
              <a:extLst>
                <a:ext uri="{FF2B5EF4-FFF2-40B4-BE49-F238E27FC236}">
                  <a16:creationId xmlns:a16="http://schemas.microsoft.com/office/drawing/2014/main" id="{DE439C6D-90D3-4F12-9A66-9844B582F433}"/>
                </a:ext>
              </a:extLst>
            </p:cNvPr>
            <p:cNvSpPr txBox="1"/>
            <p:nvPr/>
          </p:nvSpPr>
          <p:spPr>
            <a:xfrm>
              <a:off x="10118429" y="3293639"/>
              <a:ext cx="1294781" cy="235737"/>
            </a:xfrm>
            <a:prstGeom prst="rect">
              <a:avLst/>
            </a:prstGeom>
            <a:noFill/>
          </p:spPr>
          <p:txBody>
            <a:bodyPr wrap="square" lIns="0" tIns="0" rIns="0" bIns="0" rtlCol="0">
              <a:noAutofit/>
            </a:bodyPr>
            <a:lstStyle/>
            <a:p>
              <a:r>
                <a:rPr lang="nl-NL" sz="1000" dirty="0">
                  <a:solidFill>
                    <a:prstClr val="black">
                      <a:lumMod val="75000"/>
                      <a:lumOff val="25000"/>
                    </a:prstClr>
                  </a:solidFill>
                </a:rPr>
                <a:t>8 weken</a:t>
              </a:r>
            </a:p>
          </p:txBody>
        </p:sp>
        <p:sp>
          <p:nvSpPr>
            <p:cNvPr id="200" name="Rechthoek: Afgeronde hoeken 199" title="Afbeelding mijlpaal">
              <a:extLst>
                <a:ext uri="{FF2B5EF4-FFF2-40B4-BE49-F238E27FC236}">
                  <a16:creationId xmlns:a16="http://schemas.microsoft.com/office/drawing/2014/main" id="{93D28DE4-454C-45F1-92B1-FC5788FD05B4}"/>
                </a:ext>
              </a:extLst>
            </p:cNvPr>
            <p:cNvSpPr/>
            <p:nvPr/>
          </p:nvSpPr>
          <p:spPr>
            <a:xfrm>
              <a:off x="10055676" y="3646251"/>
              <a:ext cx="2438298" cy="468287"/>
            </a:xfrm>
            <a:prstGeom prst="roundRect">
              <a:avLst>
                <a:gd name="adj" fmla="val 50000"/>
              </a:avLst>
            </a:prstGeom>
            <a:solidFill>
              <a:srgbClr val="19700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dirty="0">
                  <a:solidFill>
                    <a:prstClr val="white"/>
                  </a:solidFill>
                </a:rPr>
                <a:t>Gezonde leefstijl</a:t>
              </a:r>
            </a:p>
          </p:txBody>
        </p:sp>
        <p:pic>
          <p:nvPicPr>
            <p:cNvPr id="206" name="Afbeelding 205" title="Vlag mijlpaal">
              <a:extLst>
                <a:ext uri="{FF2B5EF4-FFF2-40B4-BE49-F238E27FC236}">
                  <a16:creationId xmlns:a16="http://schemas.microsoft.com/office/drawing/2014/main" id="{2D5B685C-02CD-4429-A7A2-BA82D2779D71}"/>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33525" t="18748" r="17129" b="44918"/>
            <a:stretch/>
          </p:blipFill>
          <p:spPr>
            <a:xfrm flipH="1">
              <a:off x="9514671" y="2137867"/>
              <a:ext cx="573660" cy="422383"/>
            </a:xfrm>
            <a:prstGeom prst="rect">
              <a:avLst/>
            </a:prstGeom>
          </p:spPr>
        </p:pic>
        <p:sp>
          <p:nvSpPr>
            <p:cNvPr id="207" name="Rechthoek 206">
              <a:extLst>
                <a:ext uri="{FF2B5EF4-FFF2-40B4-BE49-F238E27FC236}">
                  <a16:creationId xmlns:a16="http://schemas.microsoft.com/office/drawing/2014/main" id="{9143747B-EDDD-4139-9EED-9297238BAD36}"/>
                </a:ext>
              </a:extLst>
            </p:cNvPr>
            <p:cNvSpPr/>
            <p:nvPr/>
          </p:nvSpPr>
          <p:spPr>
            <a:xfrm>
              <a:off x="9752890" y="2230203"/>
              <a:ext cx="344966" cy="276999"/>
            </a:xfrm>
            <a:prstGeom prst="rect">
              <a:avLst/>
            </a:prstGeom>
          </p:spPr>
          <p:txBody>
            <a:bodyPr wrap="square" rtlCol="0">
              <a:spAutoFit/>
            </a:bodyPr>
            <a:lstStyle/>
            <a:p>
              <a:pPr algn="ctr"/>
              <a:r>
                <a:rPr lang="nl-NL" sz="1200" dirty="0">
                  <a:solidFill>
                    <a:prstClr val="black">
                      <a:lumMod val="75000"/>
                      <a:lumOff val="25000"/>
                    </a:prstClr>
                  </a:solidFill>
                </a:rPr>
                <a:t>02</a:t>
              </a:r>
            </a:p>
          </p:txBody>
        </p:sp>
      </p:grpSp>
      <p:sp>
        <p:nvSpPr>
          <p:cNvPr id="132" name="Ovaal 131">
            <a:extLst>
              <a:ext uri="{FF2B5EF4-FFF2-40B4-BE49-F238E27FC236}">
                <a16:creationId xmlns:a16="http://schemas.microsoft.com/office/drawing/2014/main" id="{46B7F3B1-E639-4E45-8C09-EEE9623F5744}"/>
              </a:ext>
            </a:extLst>
          </p:cNvPr>
          <p:cNvSpPr/>
          <p:nvPr/>
        </p:nvSpPr>
        <p:spPr>
          <a:xfrm>
            <a:off x="11363584" y="6035473"/>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33" name="Tekstvak 132">
            <a:extLst>
              <a:ext uri="{FF2B5EF4-FFF2-40B4-BE49-F238E27FC236}">
                <a16:creationId xmlns:a16="http://schemas.microsoft.com/office/drawing/2014/main" id="{C941D233-C1E8-47A4-83C7-CEDB158017C3}"/>
              </a:ext>
            </a:extLst>
          </p:cNvPr>
          <p:cNvSpPr txBox="1"/>
          <p:nvPr/>
        </p:nvSpPr>
        <p:spPr>
          <a:xfrm>
            <a:off x="11376413" y="6100209"/>
            <a:ext cx="216000" cy="144000"/>
          </a:xfrm>
          <a:prstGeom prst="rect">
            <a:avLst/>
          </a:prstGeom>
          <a:noFill/>
        </p:spPr>
        <p:txBody>
          <a:bodyPr wrap="square" lIns="0" tIns="0" rIns="0" bIns="0" rtlCol="0" anchor="ctr">
            <a:noAutofit/>
          </a:bodyPr>
          <a:lstStyle/>
          <a:p>
            <a:pPr algn="ctr"/>
            <a:r>
              <a:rPr lang="nl-NL" sz="1000" b="1" dirty="0">
                <a:solidFill>
                  <a:prstClr val="white"/>
                </a:solidFill>
              </a:rPr>
              <a:t>34</a:t>
            </a:r>
            <a:endParaRPr lang="nl-NL" sz="1000" dirty="0">
              <a:solidFill>
                <a:prstClr val="white"/>
              </a:solidFill>
            </a:endParaRPr>
          </a:p>
        </p:txBody>
      </p:sp>
      <p:pic>
        <p:nvPicPr>
          <p:cNvPr id="147" name="Afbeelding 146">
            <a:hlinkClick r:id="" action="ppaction://hlinkshowjump?jump=firstslide"/>
          </p:cNvPr>
          <p:cNvPicPr>
            <a:picLocks noChangeAspect="1"/>
          </p:cNvPicPr>
          <p:nvPr/>
        </p:nvPicPr>
        <p:blipFill>
          <a:blip r:embed="rId6"/>
          <a:stretch>
            <a:fillRect/>
          </a:stretch>
        </p:blipFill>
        <p:spPr>
          <a:xfrm>
            <a:off x="373488" y="940158"/>
            <a:ext cx="1931830" cy="1029503"/>
          </a:xfrm>
          <a:prstGeom prst="rect">
            <a:avLst/>
          </a:prstGeom>
        </p:spPr>
      </p:pic>
    </p:spTree>
    <p:extLst>
      <p:ext uri="{BB962C8B-B14F-4D97-AF65-F5344CB8AC3E}">
        <p14:creationId xmlns:p14="http://schemas.microsoft.com/office/powerpoint/2010/main" val="667448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iatitel">
            <a:extLst>
              <a:ext uri="{FF2B5EF4-FFF2-40B4-BE49-F238E27FC236}">
                <a16:creationId xmlns:a16="http://schemas.microsoft.com/office/drawing/2014/main" id="{82336B3C-0982-49C2-85B3-D4D69E435900}"/>
              </a:ext>
            </a:extLst>
          </p:cNvPr>
          <p:cNvSpPr>
            <a:spLocks noGrp="1"/>
          </p:cNvSpPr>
          <p:nvPr>
            <p:ph type="title"/>
          </p:nvPr>
        </p:nvSpPr>
        <p:spPr>
          <a:xfrm>
            <a:off x="406126" y="451907"/>
            <a:ext cx="11340000" cy="540000"/>
          </a:xfrm>
        </p:spPr>
        <p:txBody>
          <a:bodyPr rtlCol="0"/>
          <a:lstStyle/>
          <a:p>
            <a:pPr rtl="0"/>
            <a:r>
              <a:rPr lang="nl-NL" dirty="0"/>
              <a:t>Leerjaar 3 - wetenschapsoriëntatie</a:t>
            </a:r>
          </a:p>
        </p:txBody>
      </p:sp>
      <p:cxnSp>
        <p:nvCxnSpPr>
          <p:cNvPr id="124" name="Rechte verbindingslijn 123" descr="Tijdlijn">
            <a:extLst>
              <a:ext uri="{FF2B5EF4-FFF2-40B4-BE49-F238E27FC236}">
                <a16:creationId xmlns:a16="http://schemas.microsoft.com/office/drawing/2014/main" id="{0ECD7D0F-80D1-4D75-A17F-3E2E46570DE4}"/>
              </a:ext>
            </a:extLst>
          </p:cNvPr>
          <p:cNvCxnSpPr>
            <a:cxnSpLocks/>
          </p:cNvCxnSpPr>
          <p:nvPr/>
        </p:nvCxnSpPr>
        <p:spPr>
          <a:xfrm flipH="1">
            <a:off x="1216837" y="6165627"/>
            <a:ext cx="10432744" cy="0"/>
          </a:xfrm>
          <a:prstGeom prst="line">
            <a:avLst/>
          </a:prstGeom>
          <a:ln w="15875" cmpd="sng">
            <a:solidFill>
              <a:schemeClr val="tx1">
                <a:lumMod val="75000"/>
                <a:lumOff val="25000"/>
              </a:schemeClr>
            </a:solidFill>
            <a:prstDash val="solid"/>
            <a:headEnd type="none" w="sm" len="sm"/>
            <a:tailEnd type="none" w="sm" len="sm"/>
          </a:ln>
        </p:spPr>
        <p:style>
          <a:lnRef idx="1">
            <a:schemeClr val="accent1"/>
          </a:lnRef>
          <a:fillRef idx="0">
            <a:schemeClr val="accent1"/>
          </a:fillRef>
          <a:effectRef idx="0">
            <a:schemeClr val="accent1"/>
          </a:effectRef>
          <a:fontRef idx="minor">
            <a:schemeClr val="tx1"/>
          </a:fontRef>
        </p:style>
      </p:cxnSp>
      <p:grpSp>
        <p:nvGrpSpPr>
          <p:cNvPr id="21" name="Groep 20" descr="Jaar 1">
            <a:extLst>
              <a:ext uri="{FF2B5EF4-FFF2-40B4-BE49-F238E27FC236}">
                <a16:creationId xmlns:a16="http://schemas.microsoft.com/office/drawing/2014/main" id="{5D2F3933-9B72-4828-BCB7-541ECBDEFC11}"/>
              </a:ext>
            </a:extLst>
          </p:cNvPr>
          <p:cNvGrpSpPr/>
          <p:nvPr/>
        </p:nvGrpSpPr>
        <p:grpSpPr>
          <a:xfrm>
            <a:off x="930453" y="5787953"/>
            <a:ext cx="2815819" cy="1070047"/>
            <a:chOff x="904696" y="5778006"/>
            <a:chExt cx="2815819" cy="1070047"/>
          </a:xfrm>
        </p:grpSpPr>
        <p:sp>
          <p:nvSpPr>
            <p:cNvPr id="158" name="Ovaal 157">
              <a:extLst>
                <a:ext uri="{FF2B5EF4-FFF2-40B4-BE49-F238E27FC236}">
                  <a16:creationId xmlns:a16="http://schemas.microsoft.com/office/drawing/2014/main" id="{74AE39C1-CE7F-4294-BA9F-DE5050CFDD2F}"/>
                </a:ext>
              </a:extLst>
            </p:cNvPr>
            <p:cNvSpPr/>
            <p:nvPr/>
          </p:nvSpPr>
          <p:spPr>
            <a:xfrm>
              <a:off x="3004439"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45" name="Ovaal 144">
              <a:extLst>
                <a:ext uri="{FF2B5EF4-FFF2-40B4-BE49-F238E27FC236}">
                  <a16:creationId xmlns:a16="http://schemas.microsoft.com/office/drawing/2014/main" id="{4EC46266-F9A2-46D0-9AAB-09889D0F8267}"/>
                </a:ext>
              </a:extLst>
            </p:cNvPr>
            <p:cNvSpPr/>
            <p:nvPr/>
          </p:nvSpPr>
          <p:spPr>
            <a:xfrm>
              <a:off x="2346810"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34" name="Ovaal 133">
              <a:extLst>
                <a:ext uri="{FF2B5EF4-FFF2-40B4-BE49-F238E27FC236}">
                  <a16:creationId xmlns:a16="http://schemas.microsoft.com/office/drawing/2014/main" id="{90488C51-8860-4A29-A9FF-840EEF3025C6}"/>
                </a:ext>
              </a:extLst>
            </p:cNvPr>
            <p:cNvSpPr/>
            <p:nvPr/>
          </p:nvSpPr>
          <p:spPr>
            <a:xfrm>
              <a:off x="1702547"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26" name="Ovaal 25">
              <a:extLst>
                <a:ext uri="{FF2B5EF4-FFF2-40B4-BE49-F238E27FC236}">
                  <a16:creationId xmlns:a16="http://schemas.microsoft.com/office/drawing/2014/main" id="{2816A943-3130-484E-97D1-6C7917F3DD30}"/>
                </a:ext>
              </a:extLst>
            </p:cNvPr>
            <p:cNvSpPr/>
            <p:nvPr/>
          </p:nvSpPr>
          <p:spPr>
            <a:xfrm>
              <a:off x="1056583"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cxnSp>
          <p:nvCxnSpPr>
            <p:cNvPr id="36" name="Rechte verbindingslijn 35" title="K-lijnen">
              <a:extLst>
                <a:ext uri="{FF2B5EF4-FFF2-40B4-BE49-F238E27FC236}">
                  <a16:creationId xmlns:a16="http://schemas.microsoft.com/office/drawing/2014/main" id="{095D6F0B-DF34-40DB-AB6A-1DF127E26984}"/>
                </a:ext>
              </a:extLst>
            </p:cNvPr>
            <p:cNvCxnSpPr>
              <a:cxnSpLocks/>
            </p:cNvCxnSpPr>
            <p:nvPr/>
          </p:nvCxnSpPr>
          <p:spPr>
            <a:xfrm>
              <a:off x="2475056"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37" name="Rechte verbindingslijn 36" title="K-lijnen">
              <a:extLst>
                <a:ext uri="{FF2B5EF4-FFF2-40B4-BE49-F238E27FC236}">
                  <a16:creationId xmlns:a16="http://schemas.microsoft.com/office/drawing/2014/main" id="{4B8B0E64-F638-410E-B55B-23FF670F97FA}"/>
                </a:ext>
              </a:extLst>
            </p:cNvPr>
            <p:cNvCxnSpPr>
              <a:cxnSpLocks/>
            </p:cNvCxnSpPr>
            <p:nvPr/>
          </p:nvCxnSpPr>
          <p:spPr>
            <a:xfrm>
              <a:off x="3122338"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95" name="Tekstvak 194">
              <a:extLst>
                <a:ext uri="{FF2B5EF4-FFF2-40B4-BE49-F238E27FC236}">
                  <a16:creationId xmlns:a16="http://schemas.microsoft.com/office/drawing/2014/main" id="{2BD778E6-D334-4389-B4C0-6C793B6E1E82}"/>
                </a:ext>
              </a:extLst>
            </p:cNvPr>
            <p:cNvSpPr txBox="1"/>
            <p:nvPr/>
          </p:nvSpPr>
          <p:spPr>
            <a:xfrm>
              <a:off x="904696" y="6612316"/>
              <a:ext cx="795316" cy="235737"/>
            </a:xfrm>
            <a:prstGeom prst="rect">
              <a:avLst/>
            </a:prstGeom>
            <a:noFill/>
          </p:spPr>
          <p:txBody>
            <a:bodyPr wrap="square" lIns="0" tIns="0" rIns="0" bIns="0" rtlCol="0">
              <a:noAutofit/>
            </a:bodyPr>
            <a:lstStyle/>
            <a:p>
              <a:pPr algn="ctr"/>
              <a:r>
                <a:rPr lang="nl-NL" sz="1000" b="1" dirty="0">
                  <a:solidFill>
                    <a:prstClr val="black">
                      <a:lumMod val="75000"/>
                      <a:lumOff val="25000"/>
                    </a:prstClr>
                  </a:solidFill>
                </a:rPr>
                <a:t>september</a:t>
              </a:r>
            </a:p>
          </p:txBody>
        </p:sp>
        <p:cxnSp>
          <p:nvCxnSpPr>
            <p:cNvPr id="118" name="Rechte verbindingslijn 117" title="K-lijnen">
              <a:extLst>
                <a:ext uri="{FF2B5EF4-FFF2-40B4-BE49-F238E27FC236}">
                  <a16:creationId xmlns:a16="http://schemas.microsoft.com/office/drawing/2014/main" id="{35C4D3D7-7424-4459-8D25-38F63FBA31EE}"/>
                </a:ext>
              </a:extLst>
            </p:cNvPr>
            <p:cNvCxnSpPr>
              <a:cxnSpLocks/>
            </p:cNvCxnSpPr>
            <p:nvPr/>
          </p:nvCxnSpPr>
          <p:spPr>
            <a:xfrm>
              <a:off x="1827774"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2" name="Rechthoek: Afgeronde hoeken 1" title="Jaarbalk">
              <a:extLst>
                <a:ext uri="{FF2B5EF4-FFF2-40B4-BE49-F238E27FC236}">
                  <a16:creationId xmlns:a16="http://schemas.microsoft.com/office/drawing/2014/main" id="{64E02AE9-6B6C-4B9C-ABBB-1E374B6CA82E}"/>
                </a:ext>
              </a:extLst>
            </p:cNvPr>
            <p:cNvSpPr/>
            <p:nvPr/>
          </p:nvSpPr>
          <p:spPr>
            <a:xfrm>
              <a:off x="1147186" y="6381273"/>
              <a:ext cx="2573329" cy="164859"/>
            </a:xfrm>
            <a:prstGeom prst="roundRect">
              <a:avLst>
                <a:gd name="adj" fmla="val 50000"/>
              </a:avLst>
            </a:prstGeom>
            <a:solidFill>
              <a:srgbClr val="305B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72" name="Tekstvak 71">
              <a:extLst>
                <a:ext uri="{FF2B5EF4-FFF2-40B4-BE49-F238E27FC236}">
                  <a16:creationId xmlns:a16="http://schemas.microsoft.com/office/drawing/2014/main" id="{4E8CE979-A9B5-418A-BC22-CF6E42776816}"/>
                </a:ext>
              </a:extLst>
            </p:cNvPr>
            <p:cNvSpPr txBox="1"/>
            <p:nvPr/>
          </p:nvSpPr>
          <p:spPr>
            <a:xfrm>
              <a:off x="1074381" y="6102356"/>
              <a:ext cx="216000" cy="144000"/>
            </a:xfrm>
            <a:prstGeom prst="rect">
              <a:avLst/>
            </a:prstGeom>
            <a:noFill/>
          </p:spPr>
          <p:txBody>
            <a:bodyPr wrap="square" lIns="0" tIns="0" rIns="0" bIns="0" rtlCol="0" anchor="ctr">
              <a:noAutofit/>
            </a:bodyPr>
            <a:lstStyle/>
            <a:p>
              <a:pPr algn="ctr"/>
              <a:r>
                <a:rPr lang="nl-NL" sz="1000" dirty="0">
                  <a:solidFill>
                    <a:prstClr val="white"/>
                  </a:solidFill>
                </a:rPr>
                <a:t>2</a:t>
              </a:r>
            </a:p>
          </p:txBody>
        </p:sp>
        <p:sp>
          <p:nvSpPr>
            <p:cNvPr id="73" name="Tekstvak 72">
              <a:extLst>
                <a:ext uri="{FF2B5EF4-FFF2-40B4-BE49-F238E27FC236}">
                  <a16:creationId xmlns:a16="http://schemas.microsoft.com/office/drawing/2014/main" id="{6DF41A29-164B-42EC-9F68-19D2E3AEC527}"/>
                </a:ext>
              </a:extLst>
            </p:cNvPr>
            <p:cNvSpPr txBox="1"/>
            <p:nvPr/>
          </p:nvSpPr>
          <p:spPr>
            <a:xfrm>
              <a:off x="17218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4</a:t>
              </a:r>
              <a:endParaRPr lang="nl-NL" sz="1000" dirty="0">
                <a:solidFill>
                  <a:prstClr val="white"/>
                </a:solidFill>
              </a:endParaRPr>
            </a:p>
          </p:txBody>
        </p:sp>
        <p:sp>
          <p:nvSpPr>
            <p:cNvPr id="74" name="Tekstvak 73">
              <a:extLst>
                <a:ext uri="{FF2B5EF4-FFF2-40B4-BE49-F238E27FC236}">
                  <a16:creationId xmlns:a16="http://schemas.microsoft.com/office/drawing/2014/main" id="{7162BA43-FD37-4686-8437-28F117A90A25}"/>
                </a:ext>
              </a:extLst>
            </p:cNvPr>
            <p:cNvSpPr txBox="1"/>
            <p:nvPr/>
          </p:nvSpPr>
          <p:spPr>
            <a:xfrm>
              <a:off x="23692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6</a:t>
              </a:r>
              <a:endParaRPr lang="nl-NL" sz="1000" dirty="0">
                <a:solidFill>
                  <a:prstClr val="white"/>
                </a:solidFill>
              </a:endParaRPr>
            </a:p>
          </p:txBody>
        </p:sp>
        <p:sp>
          <p:nvSpPr>
            <p:cNvPr id="75" name="Tekstvak 74">
              <a:extLst>
                <a:ext uri="{FF2B5EF4-FFF2-40B4-BE49-F238E27FC236}">
                  <a16:creationId xmlns:a16="http://schemas.microsoft.com/office/drawing/2014/main" id="{2717FE78-5079-4505-AEB2-D90CAE956F0A}"/>
                </a:ext>
              </a:extLst>
            </p:cNvPr>
            <p:cNvSpPr txBox="1"/>
            <p:nvPr/>
          </p:nvSpPr>
          <p:spPr>
            <a:xfrm>
              <a:off x="30167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8</a:t>
              </a:r>
              <a:endParaRPr lang="nl-NL" sz="1000" dirty="0">
                <a:solidFill>
                  <a:prstClr val="white"/>
                </a:solidFill>
              </a:endParaRPr>
            </a:p>
          </p:txBody>
        </p:sp>
        <p:cxnSp>
          <p:nvCxnSpPr>
            <p:cNvPr id="114" name="Rechte verbindingslijn 113" title="K-lijnen">
              <a:extLst>
                <a:ext uri="{FF2B5EF4-FFF2-40B4-BE49-F238E27FC236}">
                  <a16:creationId xmlns:a16="http://schemas.microsoft.com/office/drawing/2014/main" id="{6016E7CE-6835-4BB0-AABB-1CAEE51E870C}"/>
                </a:ext>
              </a:extLst>
            </p:cNvPr>
            <p:cNvCxnSpPr>
              <a:cxnSpLocks/>
            </p:cNvCxnSpPr>
            <p:nvPr/>
          </p:nvCxnSpPr>
          <p:spPr>
            <a:xfrm>
              <a:off x="1180492"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cxnSp>
        <p:nvCxnSpPr>
          <p:cNvPr id="186" name="Rechte verbindingslijn 185" title="Bijschrift regels">
            <a:extLst>
              <a:ext uri="{FF2B5EF4-FFF2-40B4-BE49-F238E27FC236}">
                <a16:creationId xmlns:a16="http://schemas.microsoft.com/office/drawing/2014/main" id="{58C06FCD-B8D5-441F-8E12-DDC26E69D281}"/>
              </a:ext>
            </a:extLst>
          </p:cNvPr>
          <p:cNvCxnSpPr>
            <a:cxnSpLocks/>
          </p:cNvCxnSpPr>
          <p:nvPr/>
        </p:nvCxnSpPr>
        <p:spPr>
          <a:xfrm>
            <a:off x="1180492" y="4937760"/>
            <a:ext cx="0" cy="1005717"/>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nvGrpSpPr>
          <p:cNvPr id="10" name="Groep 9" title="Mijlpaal">
            <a:extLst>
              <a:ext uri="{FF2B5EF4-FFF2-40B4-BE49-F238E27FC236}">
                <a16:creationId xmlns:a16="http://schemas.microsoft.com/office/drawing/2014/main" id="{6BE69F2F-25E5-4E14-9BE7-F81A1FB8E199}"/>
              </a:ext>
            </a:extLst>
          </p:cNvPr>
          <p:cNvGrpSpPr/>
          <p:nvPr/>
        </p:nvGrpSpPr>
        <p:grpSpPr>
          <a:xfrm>
            <a:off x="497879" y="4541673"/>
            <a:ext cx="10951440" cy="1137910"/>
            <a:chOff x="446364" y="3962124"/>
            <a:chExt cx="10951440" cy="1137910"/>
          </a:xfrm>
        </p:grpSpPr>
        <p:grpSp>
          <p:nvGrpSpPr>
            <p:cNvPr id="5" name="Groep 4" title="Mijlpaaltekst">
              <a:extLst>
                <a:ext uri="{FF2B5EF4-FFF2-40B4-BE49-F238E27FC236}">
                  <a16:creationId xmlns:a16="http://schemas.microsoft.com/office/drawing/2014/main" id="{115A178B-57C4-4B9D-B684-21A92431913E}"/>
                </a:ext>
              </a:extLst>
            </p:cNvPr>
            <p:cNvGrpSpPr/>
            <p:nvPr/>
          </p:nvGrpSpPr>
          <p:grpSpPr>
            <a:xfrm>
              <a:off x="1078798" y="4027988"/>
              <a:ext cx="4575027" cy="727511"/>
              <a:chOff x="1510891" y="3741332"/>
              <a:chExt cx="4575027" cy="727511"/>
            </a:xfrm>
          </p:grpSpPr>
          <p:sp>
            <p:nvSpPr>
              <p:cNvPr id="60" name="Tekstvak 59">
                <a:extLst>
                  <a:ext uri="{FF2B5EF4-FFF2-40B4-BE49-F238E27FC236}">
                    <a16:creationId xmlns:a16="http://schemas.microsoft.com/office/drawing/2014/main" id="{3DD2C9D1-5E8D-4ED2-989C-330D6753B965}"/>
                  </a:ext>
                </a:extLst>
              </p:cNvPr>
              <p:cNvSpPr txBox="1"/>
              <p:nvPr/>
            </p:nvSpPr>
            <p:spPr>
              <a:xfrm>
                <a:off x="1510891" y="3741332"/>
                <a:ext cx="4098509" cy="276999"/>
              </a:xfrm>
              <a:prstGeom prst="rect">
                <a:avLst/>
              </a:prstGeom>
              <a:noFill/>
            </p:spPr>
            <p:txBody>
              <a:bodyPr wrap="square" lIns="0" tIns="0" rIns="0" bIns="0" rtlCol="0">
                <a:spAutoFit/>
              </a:bodyPr>
              <a:lstStyle/>
              <a:p>
                <a:r>
                  <a:rPr lang="nl-NL" dirty="0">
                    <a:solidFill>
                      <a:prstClr val="black">
                        <a:lumMod val="75000"/>
                        <a:lumOff val="25000"/>
                      </a:prstClr>
                    </a:solidFill>
                  </a:rPr>
                  <a:t>Wetenschapsoriëntatie – 1 lesuur/week</a:t>
                </a:r>
              </a:p>
            </p:txBody>
          </p:sp>
          <p:sp>
            <p:nvSpPr>
              <p:cNvPr id="61" name="Tekstvak 60">
                <a:extLst>
                  <a:ext uri="{FF2B5EF4-FFF2-40B4-BE49-F238E27FC236}">
                    <a16:creationId xmlns:a16="http://schemas.microsoft.com/office/drawing/2014/main" id="{A6E28C73-4CCB-4BDB-82CA-BEE3A58D33D9}"/>
                  </a:ext>
                </a:extLst>
              </p:cNvPr>
              <p:cNvSpPr txBox="1"/>
              <p:nvPr/>
            </p:nvSpPr>
            <p:spPr>
              <a:xfrm>
                <a:off x="1510891" y="4049788"/>
                <a:ext cx="4575027" cy="153888"/>
              </a:xfrm>
              <a:prstGeom prst="rect">
                <a:avLst/>
              </a:prstGeom>
              <a:noFill/>
            </p:spPr>
            <p:txBody>
              <a:bodyPr wrap="square" lIns="0" tIns="0" rIns="0" bIns="0" rtlCol="0">
                <a:spAutoFit/>
              </a:bodyPr>
              <a:lstStyle/>
              <a:p>
                <a:r>
                  <a:rPr lang="nl-NL" sz="1000" dirty="0">
                    <a:solidFill>
                      <a:prstClr val="black">
                        <a:lumMod val="75000"/>
                        <a:lumOff val="25000"/>
                      </a:prstClr>
                    </a:solidFill>
                  </a:rPr>
                  <a:t>Verdieping </a:t>
                </a:r>
                <a:r>
                  <a:rPr lang="nl-NL" sz="1000" dirty="0" err="1">
                    <a:solidFill>
                      <a:prstClr val="black">
                        <a:lumMod val="75000"/>
                        <a:lumOff val="25000"/>
                      </a:prstClr>
                    </a:solidFill>
                  </a:rPr>
                  <a:t>onderzoekscyclus</a:t>
                </a:r>
                <a:endParaRPr lang="nl-NL" sz="1000" dirty="0">
                  <a:solidFill>
                    <a:prstClr val="black">
                      <a:lumMod val="75000"/>
                      <a:lumOff val="25000"/>
                    </a:prstClr>
                  </a:solidFill>
                </a:endParaRPr>
              </a:p>
            </p:txBody>
          </p:sp>
          <p:sp>
            <p:nvSpPr>
              <p:cNvPr id="63" name="Tekstvak 62">
                <a:extLst>
                  <a:ext uri="{FF2B5EF4-FFF2-40B4-BE49-F238E27FC236}">
                    <a16:creationId xmlns:a16="http://schemas.microsoft.com/office/drawing/2014/main" id="{36E6E519-8D5B-4E7C-9E35-2BB710F5C3A8}"/>
                  </a:ext>
                </a:extLst>
              </p:cNvPr>
              <p:cNvSpPr txBox="1"/>
              <p:nvPr/>
            </p:nvSpPr>
            <p:spPr>
              <a:xfrm>
                <a:off x="1510893" y="4233106"/>
                <a:ext cx="1294781" cy="235737"/>
              </a:xfrm>
              <a:prstGeom prst="rect">
                <a:avLst/>
              </a:prstGeom>
              <a:noFill/>
            </p:spPr>
            <p:txBody>
              <a:bodyPr wrap="square" lIns="0" tIns="0" rIns="0" bIns="0" rtlCol="0">
                <a:noAutofit/>
              </a:bodyPr>
              <a:lstStyle/>
              <a:p>
                <a:r>
                  <a:rPr lang="nl-NL" sz="1000" dirty="0">
                    <a:solidFill>
                      <a:prstClr val="black">
                        <a:lumMod val="75000"/>
                        <a:lumOff val="25000"/>
                      </a:prstClr>
                    </a:solidFill>
                  </a:rPr>
                  <a:t>8 weken – 8 stappen</a:t>
                </a:r>
              </a:p>
            </p:txBody>
          </p:sp>
        </p:grpSp>
        <p:sp>
          <p:nvSpPr>
            <p:cNvPr id="113" name="Rechthoek: Afgeronde hoeken 112" title="Afbeelding mijlpaal">
              <a:extLst>
                <a:ext uri="{FF2B5EF4-FFF2-40B4-BE49-F238E27FC236}">
                  <a16:creationId xmlns:a16="http://schemas.microsoft.com/office/drawing/2014/main" id="{3BC77ADA-7AD2-4DFC-9408-57E93582FC52}"/>
                </a:ext>
              </a:extLst>
            </p:cNvPr>
            <p:cNvSpPr/>
            <p:nvPr/>
          </p:nvSpPr>
          <p:spPr>
            <a:xfrm>
              <a:off x="1037365" y="4760817"/>
              <a:ext cx="10360439" cy="339217"/>
            </a:xfrm>
            <a:prstGeom prst="roundRect">
              <a:avLst>
                <a:gd name="adj" fmla="val 50000"/>
              </a:avLst>
            </a:prstGeom>
            <a:gradFill>
              <a:gsLst>
                <a:gs pos="24000">
                  <a:schemeClr val="accent3"/>
                </a:gs>
                <a:gs pos="55000">
                  <a:schemeClr val="accent3">
                    <a:lumMod val="50000"/>
                  </a:schemeClr>
                </a:gs>
                <a:gs pos="85000">
                  <a:srgbClr val="7030A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ln w="13462">
                    <a:solidFill>
                      <a:schemeClr val="bg1"/>
                    </a:solidFill>
                    <a:prstDash val="solid"/>
                  </a:ln>
                  <a:solidFill>
                    <a:schemeClr val="tx1">
                      <a:lumMod val="85000"/>
                      <a:lumOff val="15000"/>
                    </a:schemeClr>
                  </a:solidFill>
                  <a:effectLst>
                    <a:outerShdw dist="38100" dir="2700000" algn="bl" rotWithShape="0">
                      <a:schemeClr val="accent5"/>
                    </a:outerShdw>
                  </a:effectLst>
                  <a:hlinkClick r:id="rId3" action="ppaction://hlinksldjump"/>
                </a:rPr>
                <a:t>Verdieping wetenschap</a:t>
              </a:r>
              <a:endParaRPr lang="nl-NL"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6" name="Afbeelding 5" title="Vlag mijlpaal">
              <a:extLst>
                <a:ext uri="{FF2B5EF4-FFF2-40B4-BE49-F238E27FC236}">
                  <a16:creationId xmlns:a16="http://schemas.microsoft.com/office/drawing/2014/main" id="{CA3F94A4-2D7F-4B6C-83F0-52217E90B26F}"/>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33525" t="18748" r="17129" b="44918"/>
            <a:stretch/>
          </p:blipFill>
          <p:spPr>
            <a:xfrm flipH="1">
              <a:off x="446364" y="3962124"/>
              <a:ext cx="573660" cy="422383"/>
            </a:xfrm>
            <a:prstGeom prst="rect">
              <a:avLst/>
            </a:prstGeom>
          </p:spPr>
        </p:pic>
        <p:sp>
          <p:nvSpPr>
            <p:cNvPr id="8" name="Rechthoek 7">
              <a:extLst>
                <a:ext uri="{FF2B5EF4-FFF2-40B4-BE49-F238E27FC236}">
                  <a16:creationId xmlns:a16="http://schemas.microsoft.com/office/drawing/2014/main" id="{1CA9D4D8-9AC5-4EE6-B531-3E887152BA89}"/>
                </a:ext>
              </a:extLst>
            </p:cNvPr>
            <p:cNvSpPr/>
            <p:nvPr/>
          </p:nvSpPr>
          <p:spPr>
            <a:xfrm>
              <a:off x="684583" y="4054460"/>
              <a:ext cx="344966" cy="276999"/>
            </a:xfrm>
            <a:prstGeom prst="rect">
              <a:avLst/>
            </a:prstGeom>
          </p:spPr>
          <p:txBody>
            <a:bodyPr wrap="none" rtlCol="0">
              <a:spAutoFit/>
            </a:bodyPr>
            <a:lstStyle/>
            <a:p>
              <a:pPr algn="ctr"/>
              <a:r>
                <a:rPr lang="nl-NL" sz="1200" dirty="0">
                  <a:solidFill>
                    <a:prstClr val="black">
                      <a:lumMod val="75000"/>
                      <a:lumOff val="25000"/>
                    </a:prstClr>
                  </a:solidFill>
                </a:rPr>
                <a:t>01</a:t>
              </a:r>
            </a:p>
          </p:txBody>
        </p:sp>
      </p:grpSp>
      <p:grpSp>
        <p:nvGrpSpPr>
          <p:cNvPr id="22" name="Groep 21" descr="Jaar 2">
            <a:extLst>
              <a:ext uri="{FF2B5EF4-FFF2-40B4-BE49-F238E27FC236}">
                <a16:creationId xmlns:a16="http://schemas.microsoft.com/office/drawing/2014/main" id="{B77D3ADC-4691-423D-B968-599D539C51C4}"/>
              </a:ext>
            </a:extLst>
          </p:cNvPr>
          <p:cNvGrpSpPr/>
          <p:nvPr/>
        </p:nvGrpSpPr>
        <p:grpSpPr>
          <a:xfrm>
            <a:off x="3387144" y="5778006"/>
            <a:ext cx="4301543" cy="1079994"/>
            <a:chOff x="3387144" y="5778006"/>
            <a:chExt cx="4301543" cy="1079994"/>
          </a:xfrm>
        </p:grpSpPr>
        <p:sp>
          <p:nvSpPr>
            <p:cNvPr id="162" name="Ovaal 161">
              <a:extLst>
                <a:ext uri="{FF2B5EF4-FFF2-40B4-BE49-F238E27FC236}">
                  <a16:creationId xmlns:a16="http://schemas.microsoft.com/office/drawing/2014/main" id="{DDADAC53-FEC9-400E-B7FC-72F25EF0FE21}"/>
                </a:ext>
              </a:extLst>
            </p:cNvPr>
            <p:cNvSpPr/>
            <p:nvPr/>
          </p:nvSpPr>
          <p:spPr>
            <a:xfrm>
              <a:off x="5585704"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61" name="Ovaal 160">
              <a:extLst>
                <a:ext uri="{FF2B5EF4-FFF2-40B4-BE49-F238E27FC236}">
                  <a16:creationId xmlns:a16="http://schemas.microsoft.com/office/drawing/2014/main" id="{EC0BAC80-DECA-4286-9763-E1B32B824792}"/>
                </a:ext>
              </a:extLst>
            </p:cNvPr>
            <p:cNvSpPr/>
            <p:nvPr/>
          </p:nvSpPr>
          <p:spPr>
            <a:xfrm>
              <a:off x="4936679"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60" name="Ovaal 159">
              <a:extLst>
                <a:ext uri="{FF2B5EF4-FFF2-40B4-BE49-F238E27FC236}">
                  <a16:creationId xmlns:a16="http://schemas.microsoft.com/office/drawing/2014/main" id="{83C4B4F8-27D7-41DD-896D-A1B91FF462FD}"/>
                </a:ext>
              </a:extLst>
            </p:cNvPr>
            <p:cNvSpPr/>
            <p:nvPr/>
          </p:nvSpPr>
          <p:spPr>
            <a:xfrm>
              <a:off x="4300157"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59" name="Ovaal 158">
              <a:extLst>
                <a:ext uri="{FF2B5EF4-FFF2-40B4-BE49-F238E27FC236}">
                  <a16:creationId xmlns:a16="http://schemas.microsoft.com/office/drawing/2014/main" id="{AE29C92D-0A5A-405A-B0B6-9115A90C3CB7}"/>
                </a:ext>
              </a:extLst>
            </p:cNvPr>
            <p:cNvSpPr/>
            <p:nvPr/>
          </p:nvSpPr>
          <p:spPr>
            <a:xfrm>
              <a:off x="3642967"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cxnSp>
          <p:nvCxnSpPr>
            <p:cNvPr id="39" name="Rechte verbindingslijn 38" title="K-lijnen">
              <a:extLst>
                <a:ext uri="{FF2B5EF4-FFF2-40B4-BE49-F238E27FC236}">
                  <a16:creationId xmlns:a16="http://schemas.microsoft.com/office/drawing/2014/main" id="{8CEE23F6-603B-4DB5-A968-8F086AA2AF53}"/>
                </a:ext>
              </a:extLst>
            </p:cNvPr>
            <p:cNvCxnSpPr>
              <a:cxnSpLocks/>
            </p:cNvCxnSpPr>
            <p:nvPr/>
          </p:nvCxnSpPr>
          <p:spPr>
            <a:xfrm>
              <a:off x="4416902"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45" name="Rechte verbindingslijn 44" title="K-lijnen">
              <a:extLst>
                <a:ext uri="{FF2B5EF4-FFF2-40B4-BE49-F238E27FC236}">
                  <a16:creationId xmlns:a16="http://schemas.microsoft.com/office/drawing/2014/main" id="{B0EC7A32-A13D-40FD-8FCB-9A2616556D19}"/>
                </a:ext>
              </a:extLst>
            </p:cNvPr>
            <p:cNvCxnSpPr>
              <a:cxnSpLocks/>
            </p:cNvCxnSpPr>
            <p:nvPr/>
          </p:nvCxnSpPr>
          <p:spPr>
            <a:xfrm>
              <a:off x="5064184"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47" name="Rechte verbindingslijn 46" title="K-lijnen">
              <a:extLst>
                <a:ext uri="{FF2B5EF4-FFF2-40B4-BE49-F238E27FC236}">
                  <a16:creationId xmlns:a16="http://schemas.microsoft.com/office/drawing/2014/main" id="{662638A0-3098-431F-BE5E-612EF4623E02}"/>
                </a:ext>
              </a:extLst>
            </p:cNvPr>
            <p:cNvCxnSpPr>
              <a:cxnSpLocks/>
            </p:cNvCxnSpPr>
            <p:nvPr/>
          </p:nvCxnSpPr>
          <p:spPr>
            <a:xfrm>
              <a:off x="5711466"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96" name="Tekstvak 195">
              <a:extLst>
                <a:ext uri="{FF2B5EF4-FFF2-40B4-BE49-F238E27FC236}">
                  <a16:creationId xmlns:a16="http://schemas.microsoft.com/office/drawing/2014/main" id="{9E24B3E5-9E8A-4B3A-ADB6-4481250B3F2A}"/>
                </a:ext>
              </a:extLst>
            </p:cNvPr>
            <p:cNvSpPr txBox="1"/>
            <p:nvPr/>
          </p:nvSpPr>
          <p:spPr>
            <a:xfrm>
              <a:off x="3387144" y="6614504"/>
              <a:ext cx="677458" cy="243496"/>
            </a:xfrm>
            <a:prstGeom prst="rect">
              <a:avLst/>
            </a:prstGeom>
            <a:noFill/>
          </p:spPr>
          <p:txBody>
            <a:bodyPr wrap="square" lIns="0" tIns="0" rIns="0" bIns="0" rtlCol="0">
              <a:noAutofit/>
            </a:bodyPr>
            <a:lstStyle/>
            <a:p>
              <a:pPr algn="ctr"/>
              <a:r>
                <a:rPr lang="nl-NL" sz="1000" b="1" dirty="0">
                  <a:solidFill>
                    <a:prstClr val="black">
                      <a:lumMod val="75000"/>
                      <a:lumOff val="25000"/>
                    </a:prstClr>
                  </a:solidFill>
                </a:rPr>
                <a:t>november</a:t>
              </a:r>
            </a:p>
          </p:txBody>
        </p:sp>
        <p:sp>
          <p:nvSpPr>
            <p:cNvPr id="189" name="Rechthoek: Afgeronde hoeken 188" title="Jaarbalk">
              <a:extLst>
                <a:ext uri="{FF2B5EF4-FFF2-40B4-BE49-F238E27FC236}">
                  <a16:creationId xmlns:a16="http://schemas.microsoft.com/office/drawing/2014/main" id="{4216F653-445A-48AE-9E7F-2BCB19F1649E}"/>
                </a:ext>
              </a:extLst>
            </p:cNvPr>
            <p:cNvSpPr/>
            <p:nvPr/>
          </p:nvSpPr>
          <p:spPr>
            <a:xfrm>
              <a:off x="3751079" y="6381864"/>
              <a:ext cx="3937608" cy="173482"/>
            </a:xfrm>
            <a:prstGeom prst="roundRect">
              <a:avLst>
                <a:gd name="adj" fmla="val 50000"/>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01" name="Tekstvak 100">
              <a:extLst>
                <a:ext uri="{FF2B5EF4-FFF2-40B4-BE49-F238E27FC236}">
                  <a16:creationId xmlns:a16="http://schemas.microsoft.com/office/drawing/2014/main" id="{316E8E00-CDAC-4884-B354-EEC46B99951A}"/>
                </a:ext>
              </a:extLst>
            </p:cNvPr>
            <p:cNvSpPr txBox="1"/>
            <p:nvPr/>
          </p:nvSpPr>
          <p:spPr>
            <a:xfrm>
              <a:off x="36641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10</a:t>
              </a:r>
              <a:endParaRPr lang="nl-NL" sz="1000" dirty="0">
                <a:solidFill>
                  <a:prstClr val="white"/>
                </a:solidFill>
              </a:endParaRPr>
            </a:p>
          </p:txBody>
        </p:sp>
        <p:sp>
          <p:nvSpPr>
            <p:cNvPr id="102" name="Tekstvak 101">
              <a:extLst>
                <a:ext uri="{FF2B5EF4-FFF2-40B4-BE49-F238E27FC236}">
                  <a16:creationId xmlns:a16="http://schemas.microsoft.com/office/drawing/2014/main" id="{99123C15-08DD-4459-98C8-FB1D88A48434}"/>
                </a:ext>
              </a:extLst>
            </p:cNvPr>
            <p:cNvSpPr txBox="1"/>
            <p:nvPr/>
          </p:nvSpPr>
          <p:spPr>
            <a:xfrm>
              <a:off x="43116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12</a:t>
              </a:r>
              <a:endParaRPr lang="nl-NL" sz="1000" dirty="0">
                <a:solidFill>
                  <a:prstClr val="white"/>
                </a:solidFill>
              </a:endParaRPr>
            </a:p>
          </p:txBody>
        </p:sp>
        <p:sp>
          <p:nvSpPr>
            <p:cNvPr id="103" name="Tekstvak 102">
              <a:extLst>
                <a:ext uri="{FF2B5EF4-FFF2-40B4-BE49-F238E27FC236}">
                  <a16:creationId xmlns:a16="http://schemas.microsoft.com/office/drawing/2014/main" id="{702C22D6-E9B8-49C2-813B-3220EF5976F5}"/>
                </a:ext>
              </a:extLst>
            </p:cNvPr>
            <p:cNvSpPr txBox="1"/>
            <p:nvPr/>
          </p:nvSpPr>
          <p:spPr>
            <a:xfrm>
              <a:off x="49590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14</a:t>
              </a:r>
              <a:endParaRPr lang="nl-NL" sz="1000" dirty="0">
                <a:solidFill>
                  <a:prstClr val="white"/>
                </a:solidFill>
              </a:endParaRPr>
            </a:p>
          </p:txBody>
        </p:sp>
        <p:sp>
          <p:nvSpPr>
            <p:cNvPr id="104" name="Tekstvak 103">
              <a:extLst>
                <a:ext uri="{FF2B5EF4-FFF2-40B4-BE49-F238E27FC236}">
                  <a16:creationId xmlns:a16="http://schemas.microsoft.com/office/drawing/2014/main" id="{71DFD606-8479-465C-B5A5-ACC2FD6A05AD}"/>
                </a:ext>
              </a:extLst>
            </p:cNvPr>
            <p:cNvSpPr txBox="1"/>
            <p:nvPr/>
          </p:nvSpPr>
          <p:spPr>
            <a:xfrm>
              <a:off x="56065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16</a:t>
              </a:r>
              <a:endParaRPr lang="nl-NL" sz="1000" dirty="0">
                <a:solidFill>
                  <a:prstClr val="white"/>
                </a:solidFill>
              </a:endParaRPr>
            </a:p>
          </p:txBody>
        </p:sp>
        <p:cxnSp>
          <p:nvCxnSpPr>
            <p:cNvPr id="115" name="Rechte verbindingslijn 114" title="K-lijnen">
              <a:extLst>
                <a:ext uri="{FF2B5EF4-FFF2-40B4-BE49-F238E27FC236}">
                  <a16:creationId xmlns:a16="http://schemas.microsoft.com/office/drawing/2014/main" id="{5C8E95F6-C78E-4027-9F74-5B2D4ABF6B49}"/>
                </a:ext>
              </a:extLst>
            </p:cNvPr>
            <p:cNvCxnSpPr>
              <a:cxnSpLocks/>
            </p:cNvCxnSpPr>
            <p:nvPr/>
          </p:nvCxnSpPr>
          <p:spPr>
            <a:xfrm>
              <a:off x="3769620"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cxnSp>
        <p:nvCxnSpPr>
          <p:cNvPr id="154" name="Rechte verbindingslijn 153" title="Bijschrift regels">
            <a:extLst>
              <a:ext uri="{FF2B5EF4-FFF2-40B4-BE49-F238E27FC236}">
                <a16:creationId xmlns:a16="http://schemas.microsoft.com/office/drawing/2014/main" id="{BDE716C9-4F7D-4C14-9DD7-E104B8688070}"/>
              </a:ext>
            </a:extLst>
          </p:cNvPr>
          <p:cNvCxnSpPr>
            <a:cxnSpLocks/>
          </p:cNvCxnSpPr>
          <p:nvPr/>
        </p:nvCxnSpPr>
        <p:spPr>
          <a:xfrm>
            <a:off x="3769620" y="4564624"/>
            <a:ext cx="0" cy="1383384"/>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nvGrpSpPr>
          <p:cNvPr id="12" name="Groep 11" title="Mijlpaal">
            <a:extLst>
              <a:ext uri="{FF2B5EF4-FFF2-40B4-BE49-F238E27FC236}">
                <a16:creationId xmlns:a16="http://schemas.microsoft.com/office/drawing/2014/main" id="{0C0EC973-1339-40A2-8A48-7E952A86C663}"/>
              </a:ext>
            </a:extLst>
          </p:cNvPr>
          <p:cNvGrpSpPr/>
          <p:nvPr/>
        </p:nvGrpSpPr>
        <p:grpSpPr>
          <a:xfrm>
            <a:off x="3123981" y="1900217"/>
            <a:ext cx="7777496" cy="2622251"/>
            <a:chOff x="3047824" y="2181568"/>
            <a:chExt cx="7777496" cy="2622251"/>
          </a:xfrm>
        </p:grpSpPr>
        <p:grpSp>
          <p:nvGrpSpPr>
            <p:cNvPr id="120" name="Groep 119" title="Mijlpaaltekst">
              <a:extLst>
                <a:ext uri="{FF2B5EF4-FFF2-40B4-BE49-F238E27FC236}">
                  <a16:creationId xmlns:a16="http://schemas.microsoft.com/office/drawing/2014/main" id="{B15CF98A-C041-4C54-83E0-D6B1A0165558}"/>
                </a:ext>
              </a:extLst>
            </p:cNvPr>
            <p:cNvGrpSpPr/>
            <p:nvPr/>
          </p:nvGrpSpPr>
          <p:grpSpPr>
            <a:xfrm>
              <a:off x="3649224" y="2181568"/>
              <a:ext cx="7176096" cy="2194511"/>
              <a:chOff x="2084797" y="695177"/>
              <a:chExt cx="7176096" cy="2194511"/>
            </a:xfrm>
          </p:grpSpPr>
          <p:sp>
            <p:nvSpPr>
              <p:cNvPr id="121" name="Tekstvak 120">
                <a:extLst>
                  <a:ext uri="{FF2B5EF4-FFF2-40B4-BE49-F238E27FC236}">
                    <a16:creationId xmlns:a16="http://schemas.microsoft.com/office/drawing/2014/main" id="{364C8657-37CD-432B-AD71-7255D32855F5}"/>
                  </a:ext>
                </a:extLst>
              </p:cNvPr>
              <p:cNvSpPr txBox="1"/>
              <p:nvPr/>
            </p:nvSpPr>
            <p:spPr>
              <a:xfrm>
                <a:off x="2084797" y="771257"/>
                <a:ext cx="2609907" cy="1107996"/>
              </a:xfrm>
              <a:prstGeom prst="rect">
                <a:avLst/>
              </a:prstGeom>
              <a:noFill/>
            </p:spPr>
            <p:txBody>
              <a:bodyPr wrap="square" lIns="0" tIns="0" rIns="0" bIns="0" rtlCol="0">
                <a:spAutoFit/>
              </a:bodyPr>
              <a:lstStyle/>
              <a:p>
                <a:r>
                  <a:rPr lang="nl-NL" dirty="0">
                    <a:solidFill>
                      <a:prstClr val="black">
                        <a:lumMod val="75000"/>
                        <a:lumOff val="25000"/>
                      </a:prstClr>
                    </a:solidFill>
                  </a:rPr>
                  <a:t>economie - 1 uur</a:t>
                </a:r>
              </a:p>
              <a:p>
                <a:r>
                  <a:rPr lang="nl-NL" dirty="0">
                    <a:solidFill>
                      <a:prstClr val="black">
                        <a:lumMod val="75000"/>
                        <a:lumOff val="25000"/>
                      </a:prstClr>
                    </a:solidFill>
                  </a:rPr>
                  <a:t>geschiedenis – 1 uur</a:t>
                </a:r>
              </a:p>
              <a:p>
                <a:r>
                  <a:rPr lang="nl-NL" dirty="0">
                    <a:solidFill>
                      <a:prstClr val="black">
                        <a:lumMod val="75000"/>
                        <a:lumOff val="25000"/>
                      </a:prstClr>
                    </a:solidFill>
                  </a:rPr>
                  <a:t>Duits – 1 uur</a:t>
                </a:r>
              </a:p>
              <a:p>
                <a:r>
                  <a:rPr lang="nl-NL" dirty="0">
                    <a:solidFill>
                      <a:prstClr val="black">
                        <a:lumMod val="75000"/>
                        <a:lumOff val="25000"/>
                      </a:prstClr>
                    </a:solidFill>
                  </a:rPr>
                  <a:t>w.o. – 1 uur</a:t>
                </a:r>
              </a:p>
            </p:txBody>
          </p:sp>
          <p:sp>
            <p:nvSpPr>
              <p:cNvPr id="122" name="Tekstvak 121">
                <a:extLst>
                  <a:ext uri="{FF2B5EF4-FFF2-40B4-BE49-F238E27FC236}">
                    <a16:creationId xmlns:a16="http://schemas.microsoft.com/office/drawing/2014/main" id="{5D435BCF-D2D6-4341-809F-90860DEAC612}"/>
                  </a:ext>
                </a:extLst>
              </p:cNvPr>
              <p:cNvSpPr txBox="1"/>
              <p:nvPr/>
            </p:nvSpPr>
            <p:spPr>
              <a:xfrm>
                <a:off x="6002567" y="695177"/>
                <a:ext cx="3258326" cy="769441"/>
              </a:xfrm>
              <a:prstGeom prst="rect">
                <a:avLst/>
              </a:prstGeom>
              <a:noFill/>
            </p:spPr>
            <p:txBody>
              <a:bodyPr wrap="square" lIns="0" tIns="0" rIns="0" bIns="0" rtlCol="0">
                <a:spAutoFit/>
              </a:bodyPr>
              <a:lstStyle/>
              <a:p>
                <a:r>
                  <a:rPr lang="nl-NL" sz="1000" dirty="0">
                    <a:solidFill>
                      <a:prstClr val="black">
                        <a:lumMod val="75000"/>
                        <a:lumOff val="25000"/>
                      </a:prstClr>
                    </a:solidFill>
                  </a:rPr>
                  <a:t>Een onderzoek naar energietransitie.</a:t>
                </a:r>
              </a:p>
              <a:p>
                <a:r>
                  <a:rPr lang="nl-NL" sz="1000" dirty="0">
                    <a:solidFill>
                      <a:prstClr val="black">
                        <a:lumMod val="75000"/>
                        <a:lumOff val="25000"/>
                      </a:prstClr>
                    </a:solidFill>
                  </a:rPr>
                  <a:t>Onderzoek technische ontwikkelingen.</a:t>
                </a:r>
              </a:p>
              <a:p>
                <a:r>
                  <a:rPr lang="nl-NL" sz="1000" dirty="0">
                    <a:solidFill>
                      <a:prstClr val="black">
                        <a:lumMod val="75000"/>
                        <a:lumOff val="25000"/>
                      </a:prstClr>
                    </a:solidFill>
                  </a:rPr>
                  <a:t>Maak een verslag en presenteer de resultaten aan een door school gevormde commissie.</a:t>
                </a:r>
              </a:p>
              <a:p>
                <a:r>
                  <a:rPr lang="nl-NL" sz="1000" dirty="0">
                    <a:solidFill>
                      <a:prstClr val="black">
                        <a:lumMod val="75000"/>
                        <a:lumOff val="25000"/>
                      </a:prstClr>
                    </a:solidFill>
                  </a:rPr>
                  <a:t>. </a:t>
                </a:r>
              </a:p>
            </p:txBody>
          </p:sp>
          <p:sp>
            <p:nvSpPr>
              <p:cNvPr id="123" name="Tekstvak 122">
                <a:extLst>
                  <a:ext uri="{FF2B5EF4-FFF2-40B4-BE49-F238E27FC236}">
                    <a16:creationId xmlns:a16="http://schemas.microsoft.com/office/drawing/2014/main" id="{0207607D-0B96-4C68-979E-099560520B82}"/>
                  </a:ext>
                </a:extLst>
              </p:cNvPr>
              <p:cNvSpPr txBox="1"/>
              <p:nvPr/>
            </p:nvSpPr>
            <p:spPr>
              <a:xfrm>
                <a:off x="2110556" y="2653951"/>
                <a:ext cx="1294781" cy="235737"/>
              </a:xfrm>
              <a:prstGeom prst="rect">
                <a:avLst/>
              </a:prstGeom>
              <a:noFill/>
            </p:spPr>
            <p:txBody>
              <a:bodyPr wrap="square" lIns="0" tIns="0" rIns="0" bIns="0" rtlCol="0">
                <a:noAutofit/>
              </a:bodyPr>
              <a:lstStyle/>
              <a:p>
                <a:r>
                  <a:rPr lang="nl-NL" sz="1000" dirty="0">
                    <a:solidFill>
                      <a:prstClr val="black">
                        <a:lumMod val="75000"/>
                        <a:lumOff val="25000"/>
                      </a:prstClr>
                    </a:solidFill>
                  </a:rPr>
                  <a:t>12 weken</a:t>
                </a:r>
              </a:p>
            </p:txBody>
          </p:sp>
        </p:grpSp>
        <p:sp>
          <p:nvSpPr>
            <p:cNvPr id="139" name="Rechthoek: Afgeronde hoeken 138" title="Afbeelding mijlpaal">
              <a:extLst>
                <a:ext uri="{FF2B5EF4-FFF2-40B4-BE49-F238E27FC236}">
                  <a16:creationId xmlns:a16="http://schemas.microsoft.com/office/drawing/2014/main" id="{96CB11CB-601A-42B3-A020-CB1A4A10F2CD}"/>
                </a:ext>
              </a:extLst>
            </p:cNvPr>
            <p:cNvSpPr/>
            <p:nvPr/>
          </p:nvSpPr>
          <p:spPr>
            <a:xfrm>
              <a:off x="3672865" y="4339210"/>
              <a:ext cx="3899912" cy="464609"/>
            </a:xfrm>
            <a:prstGeom prst="roundRect">
              <a:avLst>
                <a:gd name="adj" fmla="val 50000"/>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dirty="0">
                  <a:solidFill>
                    <a:prstClr val="white"/>
                  </a:solidFill>
                </a:rPr>
                <a:t>Economische crises</a:t>
              </a:r>
            </a:p>
          </p:txBody>
        </p:sp>
        <p:pic>
          <p:nvPicPr>
            <p:cNvPr id="146" name="Afbeelding 145" title="Vlag mijlpaal">
              <a:extLst>
                <a:ext uri="{FF2B5EF4-FFF2-40B4-BE49-F238E27FC236}">
                  <a16:creationId xmlns:a16="http://schemas.microsoft.com/office/drawing/2014/main" id="{DA0FB088-A89A-4C96-A231-80240F537E88}"/>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33525" t="18748" r="17129" b="44918"/>
            <a:stretch/>
          </p:blipFill>
          <p:spPr>
            <a:xfrm flipH="1">
              <a:off x="3047824" y="3575569"/>
              <a:ext cx="573660" cy="422383"/>
            </a:xfrm>
            <a:prstGeom prst="rect">
              <a:avLst/>
            </a:prstGeom>
          </p:spPr>
        </p:pic>
        <p:sp>
          <p:nvSpPr>
            <p:cNvPr id="152" name="Rechthoek 151">
              <a:extLst>
                <a:ext uri="{FF2B5EF4-FFF2-40B4-BE49-F238E27FC236}">
                  <a16:creationId xmlns:a16="http://schemas.microsoft.com/office/drawing/2014/main" id="{99FC0FD8-D770-40A8-8D3E-98968E17FD65}"/>
                </a:ext>
              </a:extLst>
            </p:cNvPr>
            <p:cNvSpPr/>
            <p:nvPr/>
          </p:nvSpPr>
          <p:spPr>
            <a:xfrm>
              <a:off x="3286043" y="3667905"/>
              <a:ext cx="344966" cy="276999"/>
            </a:xfrm>
            <a:prstGeom prst="rect">
              <a:avLst/>
            </a:prstGeom>
          </p:spPr>
          <p:txBody>
            <a:bodyPr wrap="none" rtlCol="0">
              <a:spAutoFit/>
            </a:bodyPr>
            <a:lstStyle/>
            <a:p>
              <a:pPr algn="ctr"/>
              <a:r>
                <a:rPr lang="nl-NL" sz="1200" dirty="0">
                  <a:solidFill>
                    <a:prstClr val="black">
                      <a:lumMod val="75000"/>
                      <a:lumOff val="25000"/>
                    </a:prstClr>
                  </a:solidFill>
                </a:rPr>
                <a:t>02</a:t>
              </a:r>
            </a:p>
          </p:txBody>
        </p:sp>
      </p:grpSp>
      <p:grpSp>
        <p:nvGrpSpPr>
          <p:cNvPr id="23" name="Groep 22" descr="Jaar 3&#10;">
            <a:extLst>
              <a:ext uri="{FF2B5EF4-FFF2-40B4-BE49-F238E27FC236}">
                <a16:creationId xmlns:a16="http://schemas.microsoft.com/office/drawing/2014/main" id="{CEE15DC0-A896-4EAF-85E8-9DC9DB979B84}"/>
              </a:ext>
            </a:extLst>
          </p:cNvPr>
          <p:cNvGrpSpPr/>
          <p:nvPr/>
        </p:nvGrpSpPr>
        <p:grpSpPr>
          <a:xfrm>
            <a:off x="6230672" y="5778006"/>
            <a:ext cx="2212080" cy="1079994"/>
            <a:chOff x="6230672" y="5778006"/>
            <a:chExt cx="2212080" cy="1079994"/>
          </a:xfrm>
        </p:grpSpPr>
        <p:sp>
          <p:nvSpPr>
            <p:cNvPr id="166" name="Ovaal 165">
              <a:extLst>
                <a:ext uri="{FF2B5EF4-FFF2-40B4-BE49-F238E27FC236}">
                  <a16:creationId xmlns:a16="http://schemas.microsoft.com/office/drawing/2014/main" id="{CD235FFC-6A0E-47AF-AC8F-20677EB444FC}"/>
                </a:ext>
              </a:extLst>
            </p:cNvPr>
            <p:cNvSpPr/>
            <p:nvPr/>
          </p:nvSpPr>
          <p:spPr>
            <a:xfrm>
              <a:off x="8186738"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65" name="Ovaal 164">
              <a:extLst>
                <a:ext uri="{FF2B5EF4-FFF2-40B4-BE49-F238E27FC236}">
                  <a16:creationId xmlns:a16="http://schemas.microsoft.com/office/drawing/2014/main" id="{D7F66751-5B2A-464C-A0AD-37B9D94CCC55}"/>
                </a:ext>
              </a:extLst>
            </p:cNvPr>
            <p:cNvSpPr/>
            <p:nvPr/>
          </p:nvSpPr>
          <p:spPr>
            <a:xfrm>
              <a:off x="7533921"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64" name="Ovaal 163">
              <a:extLst>
                <a:ext uri="{FF2B5EF4-FFF2-40B4-BE49-F238E27FC236}">
                  <a16:creationId xmlns:a16="http://schemas.microsoft.com/office/drawing/2014/main" id="{2BB6040F-EB4E-4310-BF98-25F47485E087}"/>
                </a:ext>
              </a:extLst>
            </p:cNvPr>
            <p:cNvSpPr/>
            <p:nvPr/>
          </p:nvSpPr>
          <p:spPr>
            <a:xfrm>
              <a:off x="6882642"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63" name="Ovaal 162">
              <a:extLst>
                <a:ext uri="{FF2B5EF4-FFF2-40B4-BE49-F238E27FC236}">
                  <a16:creationId xmlns:a16="http://schemas.microsoft.com/office/drawing/2014/main" id="{CBAEC703-69EC-45A2-BB54-7EAC7D4E5E9C}"/>
                </a:ext>
              </a:extLst>
            </p:cNvPr>
            <p:cNvSpPr/>
            <p:nvPr/>
          </p:nvSpPr>
          <p:spPr>
            <a:xfrm>
              <a:off x="6231556"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cxnSp>
          <p:nvCxnSpPr>
            <p:cNvPr id="53" name="Rechte verbindingslijn 52" title="K-lijnen">
              <a:extLst>
                <a:ext uri="{FF2B5EF4-FFF2-40B4-BE49-F238E27FC236}">
                  <a16:creationId xmlns:a16="http://schemas.microsoft.com/office/drawing/2014/main" id="{1B503BE8-868F-4660-8AFA-BE353AB48B68}"/>
                </a:ext>
              </a:extLst>
            </p:cNvPr>
            <p:cNvCxnSpPr>
              <a:cxnSpLocks/>
            </p:cNvCxnSpPr>
            <p:nvPr/>
          </p:nvCxnSpPr>
          <p:spPr>
            <a:xfrm>
              <a:off x="8300594"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97" name="Tekstvak 196">
              <a:extLst>
                <a:ext uri="{FF2B5EF4-FFF2-40B4-BE49-F238E27FC236}">
                  <a16:creationId xmlns:a16="http://schemas.microsoft.com/office/drawing/2014/main" id="{3984115C-22F4-41EB-BF04-E71D3503F2B5}"/>
                </a:ext>
              </a:extLst>
            </p:cNvPr>
            <p:cNvSpPr txBox="1"/>
            <p:nvPr/>
          </p:nvSpPr>
          <p:spPr>
            <a:xfrm>
              <a:off x="6230672" y="6622263"/>
              <a:ext cx="569010" cy="235737"/>
            </a:xfrm>
            <a:prstGeom prst="rect">
              <a:avLst/>
            </a:prstGeom>
            <a:noFill/>
          </p:spPr>
          <p:txBody>
            <a:bodyPr wrap="square" lIns="0" tIns="0" rIns="0" bIns="0" rtlCol="0">
              <a:noAutofit/>
            </a:bodyPr>
            <a:lstStyle/>
            <a:p>
              <a:pPr algn="ctr"/>
              <a:r>
                <a:rPr lang="nl-NL" sz="1000" b="1" dirty="0">
                  <a:solidFill>
                    <a:prstClr val="black">
                      <a:lumMod val="75000"/>
                      <a:lumOff val="25000"/>
                    </a:prstClr>
                  </a:solidFill>
                </a:rPr>
                <a:t>januari</a:t>
              </a:r>
            </a:p>
          </p:txBody>
        </p:sp>
        <p:cxnSp>
          <p:nvCxnSpPr>
            <p:cNvPr id="156" name="Rechte verbindingslijn 155" title="K-lijnen">
              <a:extLst>
                <a:ext uri="{FF2B5EF4-FFF2-40B4-BE49-F238E27FC236}">
                  <a16:creationId xmlns:a16="http://schemas.microsoft.com/office/drawing/2014/main" id="{AB0F6D18-7A1E-4D91-B120-E2079E0DA1A7}"/>
                </a:ext>
              </a:extLst>
            </p:cNvPr>
            <p:cNvCxnSpPr>
              <a:cxnSpLocks/>
            </p:cNvCxnSpPr>
            <p:nvPr/>
          </p:nvCxnSpPr>
          <p:spPr>
            <a:xfrm>
              <a:off x="7006030"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05" name="Tekstvak 104">
              <a:extLst>
                <a:ext uri="{FF2B5EF4-FFF2-40B4-BE49-F238E27FC236}">
                  <a16:creationId xmlns:a16="http://schemas.microsoft.com/office/drawing/2014/main" id="{16EAD50A-0933-4C9C-95E6-08A076B32041}"/>
                </a:ext>
              </a:extLst>
            </p:cNvPr>
            <p:cNvSpPr txBox="1"/>
            <p:nvPr/>
          </p:nvSpPr>
          <p:spPr>
            <a:xfrm>
              <a:off x="62539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18</a:t>
              </a:r>
              <a:endParaRPr lang="nl-NL" sz="1000" dirty="0">
                <a:solidFill>
                  <a:prstClr val="white"/>
                </a:solidFill>
              </a:endParaRPr>
            </a:p>
          </p:txBody>
        </p:sp>
        <p:sp>
          <p:nvSpPr>
            <p:cNvPr id="106" name="Tekstvak 105">
              <a:extLst>
                <a:ext uri="{FF2B5EF4-FFF2-40B4-BE49-F238E27FC236}">
                  <a16:creationId xmlns:a16="http://schemas.microsoft.com/office/drawing/2014/main" id="{1A5CBF37-8585-4DC5-9107-7C048ACE4F6B}"/>
                </a:ext>
              </a:extLst>
            </p:cNvPr>
            <p:cNvSpPr txBox="1"/>
            <p:nvPr/>
          </p:nvSpPr>
          <p:spPr>
            <a:xfrm>
              <a:off x="69014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20</a:t>
              </a:r>
              <a:endParaRPr lang="nl-NL" sz="1000" dirty="0">
                <a:solidFill>
                  <a:prstClr val="white"/>
                </a:solidFill>
              </a:endParaRPr>
            </a:p>
          </p:txBody>
        </p:sp>
        <p:sp>
          <p:nvSpPr>
            <p:cNvPr id="107" name="Tekstvak 106">
              <a:extLst>
                <a:ext uri="{FF2B5EF4-FFF2-40B4-BE49-F238E27FC236}">
                  <a16:creationId xmlns:a16="http://schemas.microsoft.com/office/drawing/2014/main" id="{1B2A0732-77CE-4CCD-9584-C8A3BD068222}"/>
                </a:ext>
              </a:extLst>
            </p:cNvPr>
            <p:cNvSpPr txBox="1"/>
            <p:nvPr/>
          </p:nvSpPr>
          <p:spPr>
            <a:xfrm>
              <a:off x="75488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22</a:t>
              </a:r>
              <a:endParaRPr lang="nl-NL" sz="1000" dirty="0">
                <a:solidFill>
                  <a:prstClr val="white"/>
                </a:solidFill>
              </a:endParaRPr>
            </a:p>
          </p:txBody>
        </p:sp>
        <p:sp>
          <p:nvSpPr>
            <p:cNvPr id="108" name="Tekstvak 107">
              <a:extLst>
                <a:ext uri="{FF2B5EF4-FFF2-40B4-BE49-F238E27FC236}">
                  <a16:creationId xmlns:a16="http://schemas.microsoft.com/office/drawing/2014/main" id="{D56C61BF-4889-44FB-9251-6B314A0F79CE}"/>
                </a:ext>
              </a:extLst>
            </p:cNvPr>
            <p:cNvSpPr txBox="1"/>
            <p:nvPr/>
          </p:nvSpPr>
          <p:spPr>
            <a:xfrm>
              <a:off x="81963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24</a:t>
              </a:r>
              <a:endParaRPr lang="nl-NL" sz="1000" dirty="0">
                <a:solidFill>
                  <a:prstClr val="white"/>
                </a:solidFill>
              </a:endParaRPr>
            </a:p>
          </p:txBody>
        </p:sp>
        <p:cxnSp>
          <p:nvCxnSpPr>
            <p:cNvPr id="116" name="Rechte verbindingslijn 115" title="K-lijnen">
              <a:extLst>
                <a:ext uri="{FF2B5EF4-FFF2-40B4-BE49-F238E27FC236}">
                  <a16:creationId xmlns:a16="http://schemas.microsoft.com/office/drawing/2014/main" id="{4DA2396D-B4BC-4F88-8123-D131FA8D902B}"/>
                </a:ext>
              </a:extLst>
            </p:cNvPr>
            <p:cNvCxnSpPr>
              <a:cxnSpLocks/>
            </p:cNvCxnSpPr>
            <p:nvPr/>
          </p:nvCxnSpPr>
          <p:spPr>
            <a:xfrm>
              <a:off x="6358748"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117" name="Rechte verbindingslijn 116" title="K-lijnen">
              <a:extLst>
                <a:ext uri="{FF2B5EF4-FFF2-40B4-BE49-F238E27FC236}">
                  <a16:creationId xmlns:a16="http://schemas.microsoft.com/office/drawing/2014/main" id="{9BE12822-D1FA-4F04-BA60-04815B2B1B4D}"/>
                </a:ext>
              </a:extLst>
            </p:cNvPr>
            <p:cNvCxnSpPr>
              <a:cxnSpLocks/>
            </p:cNvCxnSpPr>
            <p:nvPr/>
          </p:nvCxnSpPr>
          <p:spPr>
            <a:xfrm>
              <a:off x="7653312"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cxnSp>
        <p:nvCxnSpPr>
          <p:cNvPr id="155" name="Rechte verbindingslijn 154" title="Bijschrift regels">
            <a:extLst>
              <a:ext uri="{FF2B5EF4-FFF2-40B4-BE49-F238E27FC236}">
                <a16:creationId xmlns:a16="http://schemas.microsoft.com/office/drawing/2014/main" id="{975C6F4D-FEC6-41F0-80BD-1FBB84859CE0}"/>
              </a:ext>
            </a:extLst>
          </p:cNvPr>
          <p:cNvCxnSpPr>
            <a:cxnSpLocks/>
          </p:cNvCxnSpPr>
          <p:nvPr/>
        </p:nvCxnSpPr>
        <p:spPr>
          <a:xfrm>
            <a:off x="6358748" y="4027988"/>
            <a:ext cx="0" cy="1920020"/>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nvGrpSpPr>
          <p:cNvPr id="13" name="Groep 12" title="Mijlpaal">
            <a:extLst>
              <a:ext uri="{FF2B5EF4-FFF2-40B4-BE49-F238E27FC236}">
                <a16:creationId xmlns:a16="http://schemas.microsoft.com/office/drawing/2014/main" id="{4ACC178D-DE1C-476D-BD2B-DDD03D3DC824}"/>
              </a:ext>
            </a:extLst>
          </p:cNvPr>
          <p:cNvGrpSpPr/>
          <p:nvPr/>
        </p:nvGrpSpPr>
        <p:grpSpPr>
          <a:xfrm>
            <a:off x="3725873" y="777919"/>
            <a:ext cx="7697688" cy="2928138"/>
            <a:chOff x="2360712" y="1833988"/>
            <a:chExt cx="7697688" cy="2928138"/>
          </a:xfrm>
        </p:grpSpPr>
        <p:grpSp>
          <p:nvGrpSpPr>
            <p:cNvPr id="135" name="Groep 134" title="Mijlpaaltekst">
              <a:extLst>
                <a:ext uri="{FF2B5EF4-FFF2-40B4-BE49-F238E27FC236}">
                  <a16:creationId xmlns:a16="http://schemas.microsoft.com/office/drawing/2014/main" id="{9C021FC8-E21C-449A-BF58-8B0A19ABB84F}"/>
                </a:ext>
              </a:extLst>
            </p:cNvPr>
            <p:cNvGrpSpPr/>
            <p:nvPr/>
          </p:nvGrpSpPr>
          <p:grpSpPr>
            <a:xfrm>
              <a:off x="2360712" y="1833988"/>
              <a:ext cx="6422680" cy="2928138"/>
              <a:chOff x="-1809360" y="887169"/>
              <a:chExt cx="6422680" cy="2928138"/>
            </a:xfrm>
          </p:grpSpPr>
          <p:sp>
            <p:nvSpPr>
              <p:cNvPr id="136" name="Tekstvak 135">
                <a:extLst>
                  <a:ext uri="{FF2B5EF4-FFF2-40B4-BE49-F238E27FC236}">
                    <a16:creationId xmlns:a16="http://schemas.microsoft.com/office/drawing/2014/main" id="{80DC6BE6-5DF7-410B-BE5E-F673AF7AE5AE}"/>
                  </a:ext>
                </a:extLst>
              </p:cNvPr>
              <p:cNvSpPr txBox="1"/>
              <p:nvPr/>
            </p:nvSpPr>
            <p:spPr>
              <a:xfrm>
                <a:off x="2110555" y="887169"/>
                <a:ext cx="2502765" cy="1107996"/>
              </a:xfrm>
              <a:prstGeom prst="rect">
                <a:avLst/>
              </a:prstGeom>
              <a:noFill/>
            </p:spPr>
            <p:txBody>
              <a:bodyPr wrap="square" lIns="0" tIns="0" rIns="0" bIns="0" rtlCol="0">
                <a:spAutoFit/>
              </a:bodyPr>
              <a:lstStyle/>
              <a:p>
                <a:r>
                  <a:rPr lang="nl-NL" dirty="0">
                    <a:solidFill>
                      <a:prstClr val="black">
                        <a:lumMod val="75000"/>
                        <a:lumOff val="25000"/>
                      </a:prstClr>
                    </a:solidFill>
                  </a:rPr>
                  <a:t>natuurkunde – 1 uur</a:t>
                </a:r>
              </a:p>
              <a:p>
                <a:r>
                  <a:rPr lang="nl-NL" dirty="0">
                    <a:solidFill>
                      <a:prstClr val="black">
                        <a:lumMod val="75000"/>
                        <a:lumOff val="25000"/>
                      </a:prstClr>
                    </a:solidFill>
                  </a:rPr>
                  <a:t>scheikunde – 1 uur</a:t>
                </a:r>
              </a:p>
              <a:p>
                <a:r>
                  <a:rPr lang="nl-NL" dirty="0">
                    <a:solidFill>
                      <a:prstClr val="black">
                        <a:lumMod val="75000"/>
                        <a:lumOff val="25000"/>
                      </a:prstClr>
                    </a:solidFill>
                  </a:rPr>
                  <a:t>wiskunde – 1 uur</a:t>
                </a:r>
              </a:p>
              <a:p>
                <a:r>
                  <a:rPr lang="nl-NL" dirty="0">
                    <a:solidFill>
                      <a:prstClr val="black">
                        <a:lumMod val="75000"/>
                        <a:lumOff val="25000"/>
                      </a:prstClr>
                    </a:solidFill>
                  </a:rPr>
                  <a:t>w.o. – 1 uur</a:t>
                </a:r>
              </a:p>
            </p:txBody>
          </p:sp>
          <p:sp>
            <p:nvSpPr>
              <p:cNvPr id="137" name="Tekstvak 136">
                <a:extLst>
                  <a:ext uri="{FF2B5EF4-FFF2-40B4-BE49-F238E27FC236}">
                    <a16:creationId xmlns:a16="http://schemas.microsoft.com/office/drawing/2014/main" id="{0DEFCEAC-68C1-40F1-9B35-3772D46BCCEF}"/>
                  </a:ext>
                </a:extLst>
              </p:cNvPr>
              <p:cNvSpPr txBox="1"/>
              <p:nvPr/>
            </p:nvSpPr>
            <p:spPr>
              <a:xfrm>
                <a:off x="-1809360" y="3199754"/>
                <a:ext cx="3095193" cy="615553"/>
              </a:xfrm>
              <a:prstGeom prst="rect">
                <a:avLst/>
              </a:prstGeom>
              <a:noFill/>
            </p:spPr>
            <p:txBody>
              <a:bodyPr wrap="square" lIns="0" tIns="0" rIns="0" bIns="0" rtlCol="0">
                <a:spAutoFit/>
              </a:bodyPr>
              <a:lstStyle/>
              <a:p>
                <a:r>
                  <a:rPr lang="nl-NL" sz="1000" dirty="0">
                    <a:solidFill>
                      <a:prstClr val="black">
                        <a:lumMod val="75000"/>
                        <a:lumOff val="25000"/>
                      </a:prstClr>
                    </a:solidFill>
                  </a:rPr>
                  <a:t>Onderzoek een crisis of vergelijk verschillende crises en de effecten op de mens en zijn omgeving. </a:t>
                </a:r>
              </a:p>
              <a:p>
                <a:r>
                  <a:rPr lang="nl-NL" sz="1000" dirty="0">
                    <a:solidFill>
                      <a:prstClr val="black">
                        <a:lumMod val="75000"/>
                        <a:lumOff val="25000"/>
                      </a:prstClr>
                    </a:solidFill>
                  </a:rPr>
                  <a:t>Presenteer je bevindingen in een verslag met bijbehorende presentatie en aanbevelingen.</a:t>
                </a:r>
              </a:p>
            </p:txBody>
          </p:sp>
          <p:sp>
            <p:nvSpPr>
              <p:cNvPr id="138" name="Tekstvak 137">
                <a:extLst>
                  <a:ext uri="{FF2B5EF4-FFF2-40B4-BE49-F238E27FC236}">
                    <a16:creationId xmlns:a16="http://schemas.microsoft.com/office/drawing/2014/main" id="{0F387823-885E-4A41-A4D0-57E943BD93E7}"/>
                  </a:ext>
                </a:extLst>
              </p:cNvPr>
              <p:cNvSpPr txBox="1"/>
              <p:nvPr/>
            </p:nvSpPr>
            <p:spPr>
              <a:xfrm>
                <a:off x="2110556" y="2653951"/>
                <a:ext cx="1294781" cy="235737"/>
              </a:xfrm>
              <a:prstGeom prst="rect">
                <a:avLst/>
              </a:prstGeom>
              <a:noFill/>
            </p:spPr>
            <p:txBody>
              <a:bodyPr wrap="square" lIns="0" tIns="0" rIns="0" bIns="0" rtlCol="0">
                <a:noAutofit/>
              </a:bodyPr>
              <a:lstStyle/>
              <a:p>
                <a:r>
                  <a:rPr lang="nl-NL" sz="1000" dirty="0">
                    <a:solidFill>
                      <a:prstClr val="black">
                        <a:lumMod val="75000"/>
                        <a:lumOff val="25000"/>
                      </a:prstClr>
                    </a:solidFill>
                  </a:rPr>
                  <a:t>12 weken</a:t>
                </a:r>
              </a:p>
            </p:txBody>
          </p:sp>
        </p:grpSp>
        <p:sp>
          <p:nvSpPr>
            <p:cNvPr id="199" name="Rechthoek: Afgeronde hoeken 198" title="Afbeelding mijlpaal">
              <a:extLst>
                <a:ext uri="{FF2B5EF4-FFF2-40B4-BE49-F238E27FC236}">
                  <a16:creationId xmlns:a16="http://schemas.microsoft.com/office/drawing/2014/main" id="{EED5FFAD-AAB2-4E26-9CF2-CC5E610EB133}"/>
                </a:ext>
              </a:extLst>
            </p:cNvPr>
            <p:cNvSpPr/>
            <p:nvPr/>
          </p:nvSpPr>
          <p:spPr>
            <a:xfrm>
              <a:off x="6257080" y="3800583"/>
              <a:ext cx="3801320" cy="552478"/>
            </a:xfrm>
            <a:prstGeom prst="roundRect">
              <a:avLst>
                <a:gd name="adj" fmla="val 50000"/>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dirty="0">
                  <a:solidFill>
                    <a:prstClr val="white"/>
                  </a:solidFill>
                </a:rPr>
                <a:t>Bewoonbare wereld</a:t>
              </a:r>
            </a:p>
            <a:p>
              <a:pPr algn="ctr"/>
              <a:r>
                <a:rPr lang="nl-NL" sz="1400" dirty="0">
                  <a:solidFill>
                    <a:prstClr val="white"/>
                  </a:solidFill>
                </a:rPr>
                <a:t>energietransitie</a:t>
              </a:r>
            </a:p>
          </p:txBody>
        </p:sp>
        <p:pic>
          <p:nvPicPr>
            <p:cNvPr id="202" name="Afbeelding 201" title="Vlag mijlpaal">
              <a:extLst>
                <a:ext uri="{FF2B5EF4-FFF2-40B4-BE49-F238E27FC236}">
                  <a16:creationId xmlns:a16="http://schemas.microsoft.com/office/drawing/2014/main" id="{347C8125-CF6B-45E2-9570-6B05979E8DEA}"/>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33525" t="18748" r="17129" b="44918"/>
            <a:stretch/>
          </p:blipFill>
          <p:spPr>
            <a:xfrm flipH="1">
              <a:off x="5653543" y="3048963"/>
              <a:ext cx="573660" cy="422383"/>
            </a:xfrm>
            <a:prstGeom prst="rect">
              <a:avLst/>
            </a:prstGeom>
          </p:spPr>
        </p:pic>
        <p:sp>
          <p:nvSpPr>
            <p:cNvPr id="203" name="Rechthoek 202">
              <a:extLst>
                <a:ext uri="{FF2B5EF4-FFF2-40B4-BE49-F238E27FC236}">
                  <a16:creationId xmlns:a16="http://schemas.microsoft.com/office/drawing/2014/main" id="{0E2D369F-E989-4CE7-BFD8-515126BA2C6B}"/>
                </a:ext>
              </a:extLst>
            </p:cNvPr>
            <p:cNvSpPr/>
            <p:nvPr/>
          </p:nvSpPr>
          <p:spPr>
            <a:xfrm>
              <a:off x="5891762" y="3141299"/>
              <a:ext cx="344966" cy="276999"/>
            </a:xfrm>
            <a:prstGeom prst="rect">
              <a:avLst/>
            </a:prstGeom>
          </p:spPr>
          <p:txBody>
            <a:bodyPr wrap="none" rtlCol="0">
              <a:spAutoFit/>
            </a:bodyPr>
            <a:lstStyle/>
            <a:p>
              <a:pPr algn="ctr"/>
              <a:r>
                <a:rPr lang="nl-NL" sz="1200" dirty="0">
                  <a:solidFill>
                    <a:prstClr val="black">
                      <a:lumMod val="75000"/>
                      <a:lumOff val="25000"/>
                    </a:prstClr>
                  </a:solidFill>
                </a:rPr>
                <a:t>03</a:t>
              </a:r>
            </a:p>
          </p:txBody>
        </p:sp>
      </p:grpSp>
      <p:cxnSp>
        <p:nvCxnSpPr>
          <p:cNvPr id="52" name="Rechte verbindingslijn 51" title="Bijschrift regels">
            <a:extLst>
              <a:ext uri="{FF2B5EF4-FFF2-40B4-BE49-F238E27FC236}">
                <a16:creationId xmlns:a16="http://schemas.microsoft.com/office/drawing/2014/main" id="{F54047B2-9C08-4A8C-A924-AA676C29FB41}"/>
              </a:ext>
            </a:extLst>
          </p:cNvPr>
          <p:cNvCxnSpPr>
            <a:cxnSpLocks/>
          </p:cNvCxnSpPr>
          <p:nvPr/>
        </p:nvCxnSpPr>
        <p:spPr>
          <a:xfrm>
            <a:off x="7653312" y="3471346"/>
            <a:ext cx="0" cy="2476662"/>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nvGrpSpPr>
          <p:cNvPr id="25" name="Groep 24" descr="Jaar 4">
            <a:extLst>
              <a:ext uri="{FF2B5EF4-FFF2-40B4-BE49-F238E27FC236}">
                <a16:creationId xmlns:a16="http://schemas.microsoft.com/office/drawing/2014/main" id="{3918C8B4-69B8-499D-A277-18AE7198594A}"/>
              </a:ext>
            </a:extLst>
          </p:cNvPr>
          <p:cNvGrpSpPr/>
          <p:nvPr/>
        </p:nvGrpSpPr>
        <p:grpSpPr>
          <a:xfrm>
            <a:off x="7714446" y="5778006"/>
            <a:ext cx="3817750" cy="1079994"/>
            <a:chOff x="7714446" y="5778006"/>
            <a:chExt cx="3817750" cy="1079994"/>
          </a:xfrm>
        </p:grpSpPr>
        <p:sp>
          <p:nvSpPr>
            <p:cNvPr id="175" name="Ovaal 174">
              <a:extLst>
                <a:ext uri="{FF2B5EF4-FFF2-40B4-BE49-F238E27FC236}">
                  <a16:creationId xmlns:a16="http://schemas.microsoft.com/office/drawing/2014/main" id="{46B7F3B1-E639-4E45-8C09-EEE9623F5744}"/>
                </a:ext>
              </a:extLst>
            </p:cNvPr>
            <p:cNvSpPr/>
            <p:nvPr/>
          </p:nvSpPr>
          <p:spPr>
            <a:xfrm>
              <a:off x="10773302"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74" name="Ovaal 173">
              <a:extLst>
                <a:ext uri="{FF2B5EF4-FFF2-40B4-BE49-F238E27FC236}">
                  <a16:creationId xmlns:a16="http://schemas.microsoft.com/office/drawing/2014/main" id="{22990B42-96AA-4CDA-BEF5-915FC5414678}"/>
                </a:ext>
              </a:extLst>
            </p:cNvPr>
            <p:cNvSpPr/>
            <p:nvPr/>
          </p:nvSpPr>
          <p:spPr>
            <a:xfrm>
              <a:off x="10122723"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70" name="Ovaal 169">
              <a:extLst>
                <a:ext uri="{FF2B5EF4-FFF2-40B4-BE49-F238E27FC236}">
                  <a16:creationId xmlns:a16="http://schemas.microsoft.com/office/drawing/2014/main" id="{0B111BE8-D235-4A79-B144-43953D0D52B3}"/>
                </a:ext>
              </a:extLst>
            </p:cNvPr>
            <p:cNvSpPr/>
            <p:nvPr/>
          </p:nvSpPr>
          <p:spPr>
            <a:xfrm>
              <a:off x="9475478"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67" name="Ovaal 166">
              <a:extLst>
                <a:ext uri="{FF2B5EF4-FFF2-40B4-BE49-F238E27FC236}">
                  <a16:creationId xmlns:a16="http://schemas.microsoft.com/office/drawing/2014/main" id="{04E8807B-9D7A-452A-B3FB-3E2BE3E94F86}"/>
                </a:ext>
              </a:extLst>
            </p:cNvPr>
            <p:cNvSpPr/>
            <p:nvPr/>
          </p:nvSpPr>
          <p:spPr>
            <a:xfrm>
              <a:off x="8822434"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98" name="Tekstvak 197">
              <a:extLst>
                <a:ext uri="{FF2B5EF4-FFF2-40B4-BE49-F238E27FC236}">
                  <a16:creationId xmlns:a16="http://schemas.microsoft.com/office/drawing/2014/main" id="{384B4D5E-DF22-4556-9F7B-E0627361D734}"/>
                </a:ext>
              </a:extLst>
            </p:cNvPr>
            <p:cNvSpPr txBox="1"/>
            <p:nvPr/>
          </p:nvSpPr>
          <p:spPr>
            <a:xfrm>
              <a:off x="8820241" y="6622263"/>
              <a:ext cx="569010" cy="235737"/>
            </a:xfrm>
            <a:prstGeom prst="rect">
              <a:avLst/>
            </a:prstGeom>
            <a:noFill/>
          </p:spPr>
          <p:txBody>
            <a:bodyPr wrap="square" lIns="0" tIns="0" rIns="0" bIns="0" rtlCol="0">
              <a:noAutofit/>
            </a:bodyPr>
            <a:lstStyle/>
            <a:p>
              <a:pPr algn="ctr"/>
              <a:r>
                <a:rPr lang="nl-NL" sz="1000" b="1" dirty="0">
                  <a:solidFill>
                    <a:prstClr val="black">
                      <a:lumMod val="75000"/>
                      <a:lumOff val="25000"/>
                    </a:prstClr>
                  </a:solidFill>
                </a:rPr>
                <a:t>maart</a:t>
              </a:r>
            </a:p>
          </p:txBody>
        </p:sp>
        <p:cxnSp>
          <p:nvCxnSpPr>
            <p:cNvPr id="168" name="Rechte verbindingslijn 167" title="K-lijnen">
              <a:extLst>
                <a:ext uri="{FF2B5EF4-FFF2-40B4-BE49-F238E27FC236}">
                  <a16:creationId xmlns:a16="http://schemas.microsoft.com/office/drawing/2014/main" id="{8E9F4AD8-209B-4EEC-A9BA-70788AD0F9CD}"/>
                </a:ext>
              </a:extLst>
            </p:cNvPr>
            <p:cNvCxnSpPr>
              <a:cxnSpLocks/>
            </p:cNvCxnSpPr>
            <p:nvPr/>
          </p:nvCxnSpPr>
          <p:spPr>
            <a:xfrm>
              <a:off x="10889715"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185" name="Rechte verbindingslijn 184" title="K-lijnen">
              <a:extLst>
                <a:ext uri="{FF2B5EF4-FFF2-40B4-BE49-F238E27FC236}">
                  <a16:creationId xmlns:a16="http://schemas.microsoft.com/office/drawing/2014/main" id="{50ED100A-CA03-4917-8145-C5BDF28B1587}"/>
                </a:ext>
              </a:extLst>
            </p:cNvPr>
            <p:cNvCxnSpPr>
              <a:cxnSpLocks/>
            </p:cNvCxnSpPr>
            <p:nvPr/>
          </p:nvCxnSpPr>
          <p:spPr>
            <a:xfrm>
              <a:off x="9595158"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91" name="Rechthoek: Afgeronde hoeken 190" title="Jaarbalk">
              <a:extLst>
                <a:ext uri="{FF2B5EF4-FFF2-40B4-BE49-F238E27FC236}">
                  <a16:creationId xmlns:a16="http://schemas.microsoft.com/office/drawing/2014/main" id="{45AC82F1-31F7-4BDE-BF7C-2E9A090107E7}"/>
                </a:ext>
              </a:extLst>
            </p:cNvPr>
            <p:cNvSpPr/>
            <p:nvPr/>
          </p:nvSpPr>
          <p:spPr>
            <a:xfrm>
              <a:off x="7714446" y="6375798"/>
              <a:ext cx="3817750" cy="179548"/>
            </a:xfrm>
            <a:prstGeom prst="roundRect">
              <a:avLst>
                <a:gd name="adj" fmla="val 50000"/>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09" name="Tekstvak 108">
              <a:extLst>
                <a:ext uri="{FF2B5EF4-FFF2-40B4-BE49-F238E27FC236}">
                  <a16:creationId xmlns:a16="http://schemas.microsoft.com/office/drawing/2014/main" id="{611F0B67-8314-4DF8-99E7-108753641C77}"/>
                </a:ext>
              </a:extLst>
            </p:cNvPr>
            <p:cNvSpPr txBox="1"/>
            <p:nvPr/>
          </p:nvSpPr>
          <p:spPr>
            <a:xfrm>
              <a:off x="88437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26</a:t>
              </a:r>
              <a:endParaRPr lang="nl-NL" sz="1000" dirty="0">
                <a:solidFill>
                  <a:prstClr val="white"/>
                </a:solidFill>
              </a:endParaRPr>
            </a:p>
          </p:txBody>
        </p:sp>
        <p:sp>
          <p:nvSpPr>
            <p:cNvPr id="110" name="Tekstvak 109">
              <a:extLst>
                <a:ext uri="{FF2B5EF4-FFF2-40B4-BE49-F238E27FC236}">
                  <a16:creationId xmlns:a16="http://schemas.microsoft.com/office/drawing/2014/main" id="{BAA83CD7-1992-4845-9916-79B3A6737423}"/>
                </a:ext>
              </a:extLst>
            </p:cNvPr>
            <p:cNvSpPr txBox="1"/>
            <p:nvPr/>
          </p:nvSpPr>
          <p:spPr>
            <a:xfrm>
              <a:off x="94912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28</a:t>
              </a:r>
              <a:endParaRPr lang="nl-NL" sz="1000" dirty="0">
                <a:solidFill>
                  <a:prstClr val="white"/>
                </a:solidFill>
              </a:endParaRPr>
            </a:p>
          </p:txBody>
        </p:sp>
        <p:sp>
          <p:nvSpPr>
            <p:cNvPr id="111" name="Tekstvak 110">
              <a:extLst>
                <a:ext uri="{FF2B5EF4-FFF2-40B4-BE49-F238E27FC236}">
                  <a16:creationId xmlns:a16="http://schemas.microsoft.com/office/drawing/2014/main" id="{2F2B6738-A856-4DBF-B465-BC5964B0D7BC}"/>
                </a:ext>
              </a:extLst>
            </p:cNvPr>
            <p:cNvSpPr txBox="1"/>
            <p:nvPr/>
          </p:nvSpPr>
          <p:spPr>
            <a:xfrm>
              <a:off x="101386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30</a:t>
              </a:r>
              <a:endParaRPr lang="nl-NL" sz="1000" dirty="0">
                <a:solidFill>
                  <a:prstClr val="white"/>
                </a:solidFill>
              </a:endParaRPr>
            </a:p>
          </p:txBody>
        </p:sp>
        <p:sp>
          <p:nvSpPr>
            <p:cNvPr id="112" name="Tekstvak 111">
              <a:extLst>
                <a:ext uri="{FF2B5EF4-FFF2-40B4-BE49-F238E27FC236}">
                  <a16:creationId xmlns:a16="http://schemas.microsoft.com/office/drawing/2014/main" id="{C941D233-C1E8-47A4-83C7-CEDB158017C3}"/>
                </a:ext>
              </a:extLst>
            </p:cNvPr>
            <p:cNvSpPr txBox="1"/>
            <p:nvPr/>
          </p:nvSpPr>
          <p:spPr>
            <a:xfrm>
              <a:off x="107861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32</a:t>
              </a:r>
              <a:endParaRPr lang="nl-NL" sz="1000" dirty="0">
                <a:solidFill>
                  <a:prstClr val="white"/>
                </a:solidFill>
              </a:endParaRPr>
            </a:p>
          </p:txBody>
        </p:sp>
        <p:cxnSp>
          <p:nvCxnSpPr>
            <p:cNvPr id="119" name="Rechte verbindingslijn 118" title="K-lijnen">
              <a:extLst>
                <a:ext uri="{FF2B5EF4-FFF2-40B4-BE49-F238E27FC236}">
                  <a16:creationId xmlns:a16="http://schemas.microsoft.com/office/drawing/2014/main" id="{B2F5D208-76CB-4E99-B318-4CFFE5BABDD1}"/>
                </a:ext>
              </a:extLst>
            </p:cNvPr>
            <p:cNvCxnSpPr>
              <a:cxnSpLocks/>
            </p:cNvCxnSpPr>
            <p:nvPr/>
          </p:nvCxnSpPr>
          <p:spPr>
            <a:xfrm>
              <a:off x="8947876"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125" name="Rechte verbindingslijn 124" title="K-lijnen">
              <a:extLst>
                <a:ext uri="{FF2B5EF4-FFF2-40B4-BE49-F238E27FC236}">
                  <a16:creationId xmlns:a16="http://schemas.microsoft.com/office/drawing/2014/main" id="{B7494A14-757D-4771-B974-AF9C4A42FDE7}"/>
                </a:ext>
              </a:extLst>
            </p:cNvPr>
            <p:cNvCxnSpPr>
              <a:cxnSpLocks/>
            </p:cNvCxnSpPr>
            <p:nvPr/>
          </p:nvCxnSpPr>
          <p:spPr>
            <a:xfrm>
              <a:off x="10242440"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cxnSp>
        <p:nvCxnSpPr>
          <p:cNvPr id="177" name="Rechte verbindingslijn 176" title="Bijschrift regels">
            <a:extLst>
              <a:ext uri="{FF2B5EF4-FFF2-40B4-BE49-F238E27FC236}">
                <a16:creationId xmlns:a16="http://schemas.microsoft.com/office/drawing/2014/main" id="{748624D8-A75F-4E91-B76D-0419E48EB017}"/>
              </a:ext>
            </a:extLst>
          </p:cNvPr>
          <p:cNvCxnSpPr>
            <a:cxnSpLocks/>
          </p:cNvCxnSpPr>
          <p:nvPr/>
        </p:nvCxnSpPr>
        <p:spPr>
          <a:xfrm>
            <a:off x="8947876" y="2011680"/>
            <a:ext cx="0" cy="3936328"/>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56" name="Rechte verbindingslijn 55" title="Bijschrift regels">
            <a:extLst>
              <a:ext uri="{FF2B5EF4-FFF2-40B4-BE49-F238E27FC236}">
                <a16:creationId xmlns:a16="http://schemas.microsoft.com/office/drawing/2014/main" id="{D8CC268F-92F4-41DE-866F-F6BF296668DE}"/>
              </a:ext>
            </a:extLst>
          </p:cNvPr>
          <p:cNvCxnSpPr>
            <a:cxnSpLocks/>
          </p:cNvCxnSpPr>
          <p:nvPr/>
        </p:nvCxnSpPr>
        <p:spPr>
          <a:xfrm>
            <a:off x="10242440" y="3108996"/>
            <a:ext cx="0" cy="2839012"/>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32" name="Ovaal 131">
            <a:extLst>
              <a:ext uri="{FF2B5EF4-FFF2-40B4-BE49-F238E27FC236}">
                <a16:creationId xmlns:a16="http://schemas.microsoft.com/office/drawing/2014/main" id="{46B7F3B1-E639-4E45-8C09-EEE9623F5744}"/>
              </a:ext>
            </a:extLst>
          </p:cNvPr>
          <p:cNvSpPr/>
          <p:nvPr/>
        </p:nvSpPr>
        <p:spPr>
          <a:xfrm>
            <a:off x="11363584" y="6035473"/>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33" name="Tekstvak 132">
            <a:extLst>
              <a:ext uri="{FF2B5EF4-FFF2-40B4-BE49-F238E27FC236}">
                <a16:creationId xmlns:a16="http://schemas.microsoft.com/office/drawing/2014/main" id="{C941D233-C1E8-47A4-83C7-CEDB158017C3}"/>
              </a:ext>
            </a:extLst>
          </p:cNvPr>
          <p:cNvSpPr txBox="1"/>
          <p:nvPr/>
        </p:nvSpPr>
        <p:spPr>
          <a:xfrm>
            <a:off x="11376413" y="6100209"/>
            <a:ext cx="216000" cy="144000"/>
          </a:xfrm>
          <a:prstGeom prst="rect">
            <a:avLst/>
          </a:prstGeom>
          <a:noFill/>
        </p:spPr>
        <p:txBody>
          <a:bodyPr wrap="square" lIns="0" tIns="0" rIns="0" bIns="0" rtlCol="0" anchor="ctr">
            <a:noAutofit/>
          </a:bodyPr>
          <a:lstStyle/>
          <a:p>
            <a:pPr algn="ctr"/>
            <a:r>
              <a:rPr lang="nl-NL" sz="1000" b="1" dirty="0">
                <a:solidFill>
                  <a:prstClr val="white"/>
                </a:solidFill>
              </a:rPr>
              <a:t>34</a:t>
            </a:r>
            <a:endParaRPr lang="nl-NL" sz="1000" dirty="0">
              <a:solidFill>
                <a:prstClr val="white"/>
              </a:solidFill>
            </a:endParaRPr>
          </a:p>
        </p:txBody>
      </p:sp>
      <p:pic>
        <p:nvPicPr>
          <p:cNvPr id="147" name="Afbeelding 146">
            <a:hlinkClick r:id="" action="ppaction://hlinkshowjump?jump=firstslide"/>
          </p:cNvPr>
          <p:cNvPicPr>
            <a:picLocks noChangeAspect="1"/>
          </p:cNvPicPr>
          <p:nvPr/>
        </p:nvPicPr>
        <p:blipFill>
          <a:blip r:embed="rId6"/>
          <a:stretch>
            <a:fillRect/>
          </a:stretch>
        </p:blipFill>
        <p:spPr>
          <a:xfrm>
            <a:off x="373488" y="940158"/>
            <a:ext cx="1931830" cy="1029503"/>
          </a:xfrm>
          <a:prstGeom prst="rect">
            <a:avLst/>
          </a:prstGeom>
        </p:spPr>
      </p:pic>
    </p:spTree>
    <p:extLst>
      <p:ext uri="{BB962C8B-B14F-4D97-AF65-F5344CB8AC3E}">
        <p14:creationId xmlns:p14="http://schemas.microsoft.com/office/powerpoint/2010/main" val="2053450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iatitel">
            <a:extLst>
              <a:ext uri="{FF2B5EF4-FFF2-40B4-BE49-F238E27FC236}">
                <a16:creationId xmlns:a16="http://schemas.microsoft.com/office/drawing/2014/main" id="{82336B3C-0982-49C2-85B3-D4D69E435900}"/>
              </a:ext>
            </a:extLst>
          </p:cNvPr>
          <p:cNvSpPr>
            <a:spLocks noGrp="1"/>
          </p:cNvSpPr>
          <p:nvPr>
            <p:ph type="title"/>
          </p:nvPr>
        </p:nvSpPr>
        <p:spPr>
          <a:xfrm>
            <a:off x="406126" y="451907"/>
            <a:ext cx="11340000" cy="540000"/>
          </a:xfrm>
        </p:spPr>
        <p:txBody>
          <a:bodyPr rtlCol="0"/>
          <a:lstStyle/>
          <a:p>
            <a:pPr rtl="0"/>
            <a:r>
              <a:rPr lang="nl-NL" dirty="0"/>
              <a:t>Leerjaar 4 - wetenschapsoriëntatie</a:t>
            </a:r>
          </a:p>
        </p:txBody>
      </p:sp>
      <p:cxnSp>
        <p:nvCxnSpPr>
          <p:cNvPr id="124" name="Rechte verbindingslijn 123" descr="Tijdlijn">
            <a:extLst>
              <a:ext uri="{FF2B5EF4-FFF2-40B4-BE49-F238E27FC236}">
                <a16:creationId xmlns:a16="http://schemas.microsoft.com/office/drawing/2014/main" id="{0ECD7D0F-80D1-4D75-A17F-3E2E46570DE4}"/>
              </a:ext>
            </a:extLst>
          </p:cNvPr>
          <p:cNvCxnSpPr>
            <a:cxnSpLocks/>
          </p:cNvCxnSpPr>
          <p:nvPr/>
        </p:nvCxnSpPr>
        <p:spPr>
          <a:xfrm flipH="1">
            <a:off x="1216837" y="6165627"/>
            <a:ext cx="10432744" cy="0"/>
          </a:xfrm>
          <a:prstGeom prst="line">
            <a:avLst/>
          </a:prstGeom>
          <a:ln w="15875" cmpd="sng">
            <a:solidFill>
              <a:schemeClr val="tx1">
                <a:lumMod val="75000"/>
                <a:lumOff val="25000"/>
              </a:schemeClr>
            </a:solidFill>
            <a:prstDash val="solid"/>
            <a:headEnd type="none" w="sm" len="sm"/>
            <a:tailEnd type="none" w="sm" len="sm"/>
          </a:ln>
        </p:spPr>
        <p:style>
          <a:lnRef idx="1">
            <a:schemeClr val="accent1"/>
          </a:lnRef>
          <a:fillRef idx="0">
            <a:schemeClr val="accent1"/>
          </a:fillRef>
          <a:effectRef idx="0">
            <a:schemeClr val="accent1"/>
          </a:effectRef>
          <a:fontRef idx="minor">
            <a:schemeClr val="tx1"/>
          </a:fontRef>
        </p:style>
      </p:cxnSp>
      <p:grpSp>
        <p:nvGrpSpPr>
          <p:cNvPr id="21" name="Groep 20" descr="Jaar 1">
            <a:extLst>
              <a:ext uri="{FF2B5EF4-FFF2-40B4-BE49-F238E27FC236}">
                <a16:creationId xmlns:a16="http://schemas.microsoft.com/office/drawing/2014/main" id="{5D2F3933-9B72-4828-BCB7-541ECBDEFC11}"/>
              </a:ext>
            </a:extLst>
          </p:cNvPr>
          <p:cNvGrpSpPr/>
          <p:nvPr/>
        </p:nvGrpSpPr>
        <p:grpSpPr>
          <a:xfrm>
            <a:off x="930453" y="5787953"/>
            <a:ext cx="2815819" cy="1070047"/>
            <a:chOff x="904696" y="5778006"/>
            <a:chExt cx="2815819" cy="1070047"/>
          </a:xfrm>
        </p:grpSpPr>
        <p:sp>
          <p:nvSpPr>
            <p:cNvPr id="158" name="Ovaal 157">
              <a:extLst>
                <a:ext uri="{FF2B5EF4-FFF2-40B4-BE49-F238E27FC236}">
                  <a16:creationId xmlns:a16="http://schemas.microsoft.com/office/drawing/2014/main" id="{74AE39C1-CE7F-4294-BA9F-DE5050CFDD2F}"/>
                </a:ext>
              </a:extLst>
            </p:cNvPr>
            <p:cNvSpPr/>
            <p:nvPr/>
          </p:nvSpPr>
          <p:spPr>
            <a:xfrm>
              <a:off x="3004439"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45" name="Ovaal 144">
              <a:extLst>
                <a:ext uri="{FF2B5EF4-FFF2-40B4-BE49-F238E27FC236}">
                  <a16:creationId xmlns:a16="http://schemas.microsoft.com/office/drawing/2014/main" id="{4EC46266-F9A2-46D0-9AAB-09889D0F8267}"/>
                </a:ext>
              </a:extLst>
            </p:cNvPr>
            <p:cNvSpPr/>
            <p:nvPr/>
          </p:nvSpPr>
          <p:spPr>
            <a:xfrm>
              <a:off x="2346810"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34" name="Ovaal 133">
              <a:extLst>
                <a:ext uri="{FF2B5EF4-FFF2-40B4-BE49-F238E27FC236}">
                  <a16:creationId xmlns:a16="http://schemas.microsoft.com/office/drawing/2014/main" id="{90488C51-8860-4A29-A9FF-840EEF3025C6}"/>
                </a:ext>
              </a:extLst>
            </p:cNvPr>
            <p:cNvSpPr/>
            <p:nvPr/>
          </p:nvSpPr>
          <p:spPr>
            <a:xfrm>
              <a:off x="1702547"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26" name="Ovaal 25">
              <a:extLst>
                <a:ext uri="{FF2B5EF4-FFF2-40B4-BE49-F238E27FC236}">
                  <a16:creationId xmlns:a16="http://schemas.microsoft.com/office/drawing/2014/main" id="{2816A943-3130-484E-97D1-6C7917F3DD30}"/>
                </a:ext>
              </a:extLst>
            </p:cNvPr>
            <p:cNvSpPr/>
            <p:nvPr/>
          </p:nvSpPr>
          <p:spPr>
            <a:xfrm>
              <a:off x="1056583"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cxnSp>
          <p:nvCxnSpPr>
            <p:cNvPr id="36" name="Rechte verbindingslijn 35" title="K-lijnen">
              <a:extLst>
                <a:ext uri="{FF2B5EF4-FFF2-40B4-BE49-F238E27FC236}">
                  <a16:creationId xmlns:a16="http://schemas.microsoft.com/office/drawing/2014/main" id="{095D6F0B-DF34-40DB-AB6A-1DF127E26984}"/>
                </a:ext>
              </a:extLst>
            </p:cNvPr>
            <p:cNvCxnSpPr>
              <a:cxnSpLocks/>
            </p:cNvCxnSpPr>
            <p:nvPr/>
          </p:nvCxnSpPr>
          <p:spPr>
            <a:xfrm>
              <a:off x="2475056"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37" name="Rechte verbindingslijn 36" title="K-lijnen">
              <a:extLst>
                <a:ext uri="{FF2B5EF4-FFF2-40B4-BE49-F238E27FC236}">
                  <a16:creationId xmlns:a16="http://schemas.microsoft.com/office/drawing/2014/main" id="{4B8B0E64-F638-410E-B55B-23FF670F97FA}"/>
                </a:ext>
              </a:extLst>
            </p:cNvPr>
            <p:cNvCxnSpPr>
              <a:cxnSpLocks/>
            </p:cNvCxnSpPr>
            <p:nvPr/>
          </p:nvCxnSpPr>
          <p:spPr>
            <a:xfrm>
              <a:off x="3122338"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95" name="Tekstvak 194">
              <a:extLst>
                <a:ext uri="{FF2B5EF4-FFF2-40B4-BE49-F238E27FC236}">
                  <a16:creationId xmlns:a16="http://schemas.microsoft.com/office/drawing/2014/main" id="{2BD778E6-D334-4389-B4C0-6C793B6E1E82}"/>
                </a:ext>
              </a:extLst>
            </p:cNvPr>
            <p:cNvSpPr txBox="1"/>
            <p:nvPr/>
          </p:nvSpPr>
          <p:spPr>
            <a:xfrm>
              <a:off x="904696" y="6612316"/>
              <a:ext cx="795316" cy="235737"/>
            </a:xfrm>
            <a:prstGeom prst="rect">
              <a:avLst/>
            </a:prstGeom>
            <a:noFill/>
          </p:spPr>
          <p:txBody>
            <a:bodyPr wrap="square" lIns="0" tIns="0" rIns="0" bIns="0" rtlCol="0">
              <a:noAutofit/>
            </a:bodyPr>
            <a:lstStyle/>
            <a:p>
              <a:pPr algn="ctr"/>
              <a:r>
                <a:rPr lang="nl-NL" sz="1000" b="1" dirty="0">
                  <a:solidFill>
                    <a:prstClr val="black">
                      <a:lumMod val="75000"/>
                      <a:lumOff val="25000"/>
                    </a:prstClr>
                  </a:solidFill>
                </a:rPr>
                <a:t>september</a:t>
              </a:r>
            </a:p>
          </p:txBody>
        </p:sp>
        <p:cxnSp>
          <p:nvCxnSpPr>
            <p:cNvPr id="118" name="Rechte verbindingslijn 117" title="K-lijnen">
              <a:extLst>
                <a:ext uri="{FF2B5EF4-FFF2-40B4-BE49-F238E27FC236}">
                  <a16:creationId xmlns:a16="http://schemas.microsoft.com/office/drawing/2014/main" id="{35C4D3D7-7424-4459-8D25-38F63FBA31EE}"/>
                </a:ext>
              </a:extLst>
            </p:cNvPr>
            <p:cNvCxnSpPr>
              <a:cxnSpLocks/>
            </p:cNvCxnSpPr>
            <p:nvPr/>
          </p:nvCxnSpPr>
          <p:spPr>
            <a:xfrm>
              <a:off x="1827774"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2" name="Rechthoek: Afgeronde hoeken 1" title="Jaarbalk">
              <a:extLst>
                <a:ext uri="{FF2B5EF4-FFF2-40B4-BE49-F238E27FC236}">
                  <a16:creationId xmlns:a16="http://schemas.microsoft.com/office/drawing/2014/main" id="{64E02AE9-6B6C-4B9C-ABBB-1E374B6CA82E}"/>
                </a:ext>
              </a:extLst>
            </p:cNvPr>
            <p:cNvSpPr/>
            <p:nvPr/>
          </p:nvSpPr>
          <p:spPr>
            <a:xfrm>
              <a:off x="1147186" y="6381273"/>
              <a:ext cx="2573329" cy="164859"/>
            </a:xfrm>
            <a:prstGeom prst="roundRect">
              <a:avLst>
                <a:gd name="adj" fmla="val 50000"/>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72" name="Tekstvak 71">
              <a:extLst>
                <a:ext uri="{FF2B5EF4-FFF2-40B4-BE49-F238E27FC236}">
                  <a16:creationId xmlns:a16="http://schemas.microsoft.com/office/drawing/2014/main" id="{4E8CE979-A9B5-418A-BC22-CF6E42776816}"/>
                </a:ext>
              </a:extLst>
            </p:cNvPr>
            <p:cNvSpPr txBox="1"/>
            <p:nvPr/>
          </p:nvSpPr>
          <p:spPr>
            <a:xfrm>
              <a:off x="1074381" y="6102356"/>
              <a:ext cx="216000" cy="144000"/>
            </a:xfrm>
            <a:prstGeom prst="rect">
              <a:avLst/>
            </a:prstGeom>
            <a:noFill/>
          </p:spPr>
          <p:txBody>
            <a:bodyPr wrap="square" lIns="0" tIns="0" rIns="0" bIns="0" rtlCol="0" anchor="ctr">
              <a:noAutofit/>
            </a:bodyPr>
            <a:lstStyle/>
            <a:p>
              <a:pPr algn="ctr"/>
              <a:r>
                <a:rPr lang="nl-NL" sz="1000" dirty="0">
                  <a:solidFill>
                    <a:prstClr val="white"/>
                  </a:solidFill>
                </a:rPr>
                <a:t>2</a:t>
              </a:r>
            </a:p>
          </p:txBody>
        </p:sp>
        <p:sp>
          <p:nvSpPr>
            <p:cNvPr id="73" name="Tekstvak 72">
              <a:extLst>
                <a:ext uri="{FF2B5EF4-FFF2-40B4-BE49-F238E27FC236}">
                  <a16:creationId xmlns:a16="http://schemas.microsoft.com/office/drawing/2014/main" id="{6DF41A29-164B-42EC-9F68-19D2E3AEC527}"/>
                </a:ext>
              </a:extLst>
            </p:cNvPr>
            <p:cNvSpPr txBox="1"/>
            <p:nvPr/>
          </p:nvSpPr>
          <p:spPr>
            <a:xfrm>
              <a:off x="17218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4</a:t>
              </a:r>
              <a:endParaRPr lang="nl-NL" sz="1000" dirty="0">
                <a:solidFill>
                  <a:prstClr val="white"/>
                </a:solidFill>
              </a:endParaRPr>
            </a:p>
          </p:txBody>
        </p:sp>
        <p:sp>
          <p:nvSpPr>
            <p:cNvPr id="74" name="Tekstvak 73">
              <a:extLst>
                <a:ext uri="{FF2B5EF4-FFF2-40B4-BE49-F238E27FC236}">
                  <a16:creationId xmlns:a16="http://schemas.microsoft.com/office/drawing/2014/main" id="{7162BA43-FD37-4686-8437-28F117A90A25}"/>
                </a:ext>
              </a:extLst>
            </p:cNvPr>
            <p:cNvSpPr txBox="1"/>
            <p:nvPr/>
          </p:nvSpPr>
          <p:spPr>
            <a:xfrm>
              <a:off x="23692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6</a:t>
              </a:r>
              <a:endParaRPr lang="nl-NL" sz="1000" dirty="0">
                <a:solidFill>
                  <a:prstClr val="white"/>
                </a:solidFill>
              </a:endParaRPr>
            </a:p>
          </p:txBody>
        </p:sp>
        <p:sp>
          <p:nvSpPr>
            <p:cNvPr id="75" name="Tekstvak 74">
              <a:extLst>
                <a:ext uri="{FF2B5EF4-FFF2-40B4-BE49-F238E27FC236}">
                  <a16:creationId xmlns:a16="http://schemas.microsoft.com/office/drawing/2014/main" id="{2717FE78-5079-4505-AEB2-D90CAE956F0A}"/>
                </a:ext>
              </a:extLst>
            </p:cNvPr>
            <p:cNvSpPr txBox="1"/>
            <p:nvPr/>
          </p:nvSpPr>
          <p:spPr>
            <a:xfrm>
              <a:off x="30167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8</a:t>
              </a:r>
              <a:endParaRPr lang="nl-NL" sz="1000" dirty="0">
                <a:solidFill>
                  <a:prstClr val="white"/>
                </a:solidFill>
              </a:endParaRPr>
            </a:p>
          </p:txBody>
        </p:sp>
        <p:cxnSp>
          <p:nvCxnSpPr>
            <p:cNvPr id="114" name="Rechte verbindingslijn 113" title="K-lijnen">
              <a:extLst>
                <a:ext uri="{FF2B5EF4-FFF2-40B4-BE49-F238E27FC236}">
                  <a16:creationId xmlns:a16="http://schemas.microsoft.com/office/drawing/2014/main" id="{6016E7CE-6835-4BB0-AABB-1CAEE51E870C}"/>
                </a:ext>
              </a:extLst>
            </p:cNvPr>
            <p:cNvCxnSpPr>
              <a:cxnSpLocks/>
            </p:cNvCxnSpPr>
            <p:nvPr/>
          </p:nvCxnSpPr>
          <p:spPr>
            <a:xfrm>
              <a:off x="1180492"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cxnSp>
        <p:nvCxnSpPr>
          <p:cNvPr id="186" name="Rechte verbindingslijn 185" title="Bijschrift regels">
            <a:extLst>
              <a:ext uri="{FF2B5EF4-FFF2-40B4-BE49-F238E27FC236}">
                <a16:creationId xmlns:a16="http://schemas.microsoft.com/office/drawing/2014/main" id="{58C06FCD-B8D5-441F-8E12-DDC26E69D281}"/>
              </a:ext>
            </a:extLst>
          </p:cNvPr>
          <p:cNvCxnSpPr>
            <a:cxnSpLocks/>
          </p:cNvCxnSpPr>
          <p:nvPr/>
        </p:nvCxnSpPr>
        <p:spPr>
          <a:xfrm>
            <a:off x="1180492" y="4937760"/>
            <a:ext cx="0" cy="1005717"/>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nvGrpSpPr>
          <p:cNvPr id="10" name="Groep 9" title="Mijlpaal">
            <a:extLst>
              <a:ext uri="{FF2B5EF4-FFF2-40B4-BE49-F238E27FC236}">
                <a16:creationId xmlns:a16="http://schemas.microsoft.com/office/drawing/2014/main" id="{6BE69F2F-25E5-4E14-9BE7-F81A1FB8E199}"/>
              </a:ext>
            </a:extLst>
          </p:cNvPr>
          <p:cNvGrpSpPr/>
          <p:nvPr/>
        </p:nvGrpSpPr>
        <p:grpSpPr>
          <a:xfrm>
            <a:off x="497879" y="4541673"/>
            <a:ext cx="10977197" cy="1112152"/>
            <a:chOff x="446364" y="3962124"/>
            <a:chExt cx="10977197" cy="1112152"/>
          </a:xfrm>
        </p:grpSpPr>
        <p:grpSp>
          <p:nvGrpSpPr>
            <p:cNvPr id="5" name="Groep 4" title="Mijlpaaltekst">
              <a:extLst>
                <a:ext uri="{FF2B5EF4-FFF2-40B4-BE49-F238E27FC236}">
                  <a16:creationId xmlns:a16="http://schemas.microsoft.com/office/drawing/2014/main" id="{115A178B-57C4-4B9D-B684-21A92431913E}"/>
                </a:ext>
              </a:extLst>
            </p:cNvPr>
            <p:cNvGrpSpPr/>
            <p:nvPr/>
          </p:nvGrpSpPr>
          <p:grpSpPr>
            <a:xfrm>
              <a:off x="1078798" y="4027988"/>
              <a:ext cx="4575027" cy="698559"/>
              <a:chOff x="1510891" y="3741332"/>
              <a:chExt cx="4575027" cy="698559"/>
            </a:xfrm>
          </p:grpSpPr>
          <p:sp>
            <p:nvSpPr>
              <p:cNvPr id="60" name="Tekstvak 59">
                <a:extLst>
                  <a:ext uri="{FF2B5EF4-FFF2-40B4-BE49-F238E27FC236}">
                    <a16:creationId xmlns:a16="http://schemas.microsoft.com/office/drawing/2014/main" id="{3DD2C9D1-5E8D-4ED2-989C-330D6753B965}"/>
                  </a:ext>
                </a:extLst>
              </p:cNvPr>
              <p:cNvSpPr txBox="1"/>
              <p:nvPr/>
            </p:nvSpPr>
            <p:spPr>
              <a:xfrm>
                <a:off x="1510891" y="3741332"/>
                <a:ext cx="4098509" cy="276999"/>
              </a:xfrm>
              <a:prstGeom prst="rect">
                <a:avLst/>
              </a:prstGeom>
              <a:noFill/>
            </p:spPr>
            <p:txBody>
              <a:bodyPr wrap="square" lIns="0" tIns="0" rIns="0" bIns="0" rtlCol="0">
                <a:spAutoFit/>
              </a:bodyPr>
              <a:lstStyle/>
              <a:p>
                <a:r>
                  <a:rPr lang="nl-NL" dirty="0">
                    <a:solidFill>
                      <a:prstClr val="black">
                        <a:lumMod val="75000"/>
                        <a:lumOff val="25000"/>
                      </a:prstClr>
                    </a:solidFill>
                  </a:rPr>
                  <a:t>Wetenschapsoriëntatie – 1 lesuur/week</a:t>
                </a:r>
              </a:p>
            </p:txBody>
          </p:sp>
          <p:sp>
            <p:nvSpPr>
              <p:cNvPr id="61" name="Tekstvak 60">
                <a:extLst>
                  <a:ext uri="{FF2B5EF4-FFF2-40B4-BE49-F238E27FC236}">
                    <a16:creationId xmlns:a16="http://schemas.microsoft.com/office/drawing/2014/main" id="{A6E28C73-4CCB-4BDB-82CA-BEE3A58D33D9}"/>
                  </a:ext>
                </a:extLst>
              </p:cNvPr>
              <p:cNvSpPr txBox="1"/>
              <p:nvPr/>
            </p:nvSpPr>
            <p:spPr>
              <a:xfrm>
                <a:off x="1510891" y="4049788"/>
                <a:ext cx="4575027" cy="153888"/>
              </a:xfrm>
              <a:prstGeom prst="rect">
                <a:avLst/>
              </a:prstGeom>
              <a:noFill/>
            </p:spPr>
            <p:txBody>
              <a:bodyPr wrap="square" lIns="0" tIns="0" rIns="0" bIns="0" rtlCol="0">
                <a:spAutoFit/>
              </a:bodyPr>
              <a:lstStyle/>
              <a:p>
                <a:r>
                  <a:rPr lang="nl-NL" sz="1000" dirty="0">
                    <a:solidFill>
                      <a:prstClr val="black">
                        <a:lumMod val="75000"/>
                        <a:lumOff val="25000"/>
                      </a:prstClr>
                    </a:solidFill>
                  </a:rPr>
                  <a:t>De goede onderzoeker: competenties onderzoeker </a:t>
                </a:r>
              </a:p>
            </p:txBody>
          </p:sp>
          <p:sp>
            <p:nvSpPr>
              <p:cNvPr id="63" name="Tekstvak 62">
                <a:extLst>
                  <a:ext uri="{FF2B5EF4-FFF2-40B4-BE49-F238E27FC236}">
                    <a16:creationId xmlns:a16="http://schemas.microsoft.com/office/drawing/2014/main" id="{36E6E519-8D5B-4E7C-9E35-2BB710F5C3A8}"/>
                  </a:ext>
                </a:extLst>
              </p:cNvPr>
              <p:cNvSpPr txBox="1"/>
              <p:nvPr/>
            </p:nvSpPr>
            <p:spPr>
              <a:xfrm>
                <a:off x="1510893" y="4233106"/>
                <a:ext cx="2617437" cy="206785"/>
              </a:xfrm>
              <a:prstGeom prst="rect">
                <a:avLst/>
              </a:prstGeom>
              <a:noFill/>
            </p:spPr>
            <p:txBody>
              <a:bodyPr wrap="square" lIns="0" tIns="0" rIns="0" bIns="0" rtlCol="0">
                <a:noAutofit/>
              </a:bodyPr>
              <a:lstStyle/>
              <a:p>
                <a:r>
                  <a:rPr lang="nl-NL" sz="1000" dirty="0">
                    <a:solidFill>
                      <a:prstClr val="black">
                        <a:lumMod val="75000"/>
                        <a:lumOff val="25000"/>
                      </a:prstClr>
                    </a:solidFill>
                  </a:rPr>
                  <a:t>8 stappen – van nieuwsgierig naar kritisch</a:t>
                </a:r>
              </a:p>
            </p:txBody>
          </p:sp>
        </p:grpSp>
        <p:sp>
          <p:nvSpPr>
            <p:cNvPr id="113" name="Rechthoek: Afgeronde hoeken 112" title="Afbeelding mijlpaal">
              <a:extLst>
                <a:ext uri="{FF2B5EF4-FFF2-40B4-BE49-F238E27FC236}">
                  <a16:creationId xmlns:a16="http://schemas.microsoft.com/office/drawing/2014/main" id="{3BC77ADA-7AD2-4DFC-9408-57E93582FC52}"/>
                </a:ext>
              </a:extLst>
            </p:cNvPr>
            <p:cNvSpPr/>
            <p:nvPr/>
          </p:nvSpPr>
          <p:spPr>
            <a:xfrm>
              <a:off x="1063122" y="4709302"/>
              <a:ext cx="10360439" cy="364974"/>
            </a:xfrm>
            <a:prstGeom prst="roundRect">
              <a:avLst>
                <a:gd name="adj" fmla="val 50000"/>
              </a:avLst>
            </a:prstGeom>
            <a:gradFill>
              <a:gsLst>
                <a:gs pos="24000">
                  <a:srgbClr val="7030A0"/>
                </a:gs>
                <a:gs pos="71000">
                  <a:srgbClr val="F39D2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ln w="13462">
                    <a:solidFill>
                      <a:schemeClr val="bg1"/>
                    </a:solidFill>
                    <a:prstDash val="solid"/>
                  </a:ln>
                  <a:solidFill>
                    <a:schemeClr val="tx1">
                      <a:lumMod val="85000"/>
                      <a:lumOff val="15000"/>
                    </a:schemeClr>
                  </a:solidFill>
                  <a:effectLst>
                    <a:outerShdw dist="38100" dir="2700000" algn="bl" rotWithShape="0">
                      <a:schemeClr val="accent5"/>
                    </a:outerShdw>
                  </a:effectLst>
                  <a:hlinkClick r:id="rId3" action="ppaction://hlinksldjump"/>
                </a:rPr>
                <a:t>De goede onderzoeker</a:t>
              </a:r>
              <a:endParaRPr lang="nl-NL"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6" name="Afbeelding 5" title="Vlag mijlpaal">
              <a:extLst>
                <a:ext uri="{FF2B5EF4-FFF2-40B4-BE49-F238E27FC236}">
                  <a16:creationId xmlns:a16="http://schemas.microsoft.com/office/drawing/2014/main" id="{CA3F94A4-2D7F-4B6C-83F0-52217E90B26F}"/>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33525" t="18748" r="17129" b="44918"/>
            <a:stretch/>
          </p:blipFill>
          <p:spPr>
            <a:xfrm flipH="1">
              <a:off x="446364" y="3962124"/>
              <a:ext cx="573660" cy="422383"/>
            </a:xfrm>
            <a:prstGeom prst="rect">
              <a:avLst/>
            </a:prstGeom>
          </p:spPr>
        </p:pic>
        <p:sp>
          <p:nvSpPr>
            <p:cNvPr id="8" name="Rechthoek 7">
              <a:extLst>
                <a:ext uri="{FF2B5EF4-FFF2-40B4-BE49-F238E27FC236}">
                  <a16:creationId xmlns:a16="http://schemas.microsoft.com/office/drawing/2014/main" id="{1CA9D4D8-9AC5-4EE6-B531-3E887152BA89}"/>
                </a:ext>
              </a:extLst>
            </p:cNvPr>
            <p:cNvSpPr/>
            <p:nvPr/>
          </p:nvSpPr>
          <p:spPr>
            <a:xfrm>
              <a:off x="684583" y="4054460"/>
              <a:ext cx="344966" cy="276999"/>
            </a:xfrm>
            <a:prstGeom prst="rect">
              <a:avLst/>
            </a:prstGeom>
          </p:spPr>
          <p:txBody>
            <a:bodyPr wrap="none" rtlCol="0">
              <a:spAutoFit/>
            </a:bodyPr>
            <a:lstStyle/>
            <a:p>
              <a:pPr algn="ctr"/>
              <a:r>
                <a:rPr lang="nl-NL" sz="1200" dirty="0">
                  <a:solidFill>
                    <a:prstClr val="black">
                      <a:lumMod val="75000"/>
                      <a:lumOff val="25000"/>
                    </a:prstClr>
                  </a:solidFill>
                </a:rPr>
                <a:t>01</a:t>
              </a:r>
            </a:p>
          </p:txBody>
        </p:sp>
      </p:grpSp>
      <p:grpSp>
        <p:nvGrpSpPr>
          <p:cNvPr id="22" name="Groep 21" descr="Jaar 2">
            <a:extLst>
              <a:ext uri="{FF2B5EF4-FFF2-40B4-BE49-F238E27FC236}">
                <a16:creationId xmlns:a16="http://schemas.microsoft.com/office/drawing/2014/main" id="{B77D3ADC-4691-423D-B968-599D539C51C4}"/>
              </a:ext>
            </a:extLst>
          </p:cNvPr>
          <p:cNvGrpSpPr/>
          <p:nvPr/>
        </p:nvGrpSpPr>
        <p:grpSpPr>
          <a:xfrm>
            <a:off x="3387144" y="5778006"/>
            <a:ext cx="8203841" cy="1079994"/>
            <a:chOff x="3387144" y="5778006"/>
            <a:chExt cx="8203841" cy="1079994"/>
          </a:xfrm>
        </p:grpSpPr>
        <p:sp>
          <p:nvSpPr>
            <p:cNvPr id="162" name="Ovaal 161">
              <a:extLst>
                <a:ext uri="{FF2B5EF4-FFF2-40B4-BE49-F238E27FC236}">
                  <a16:creationId xmlns:a16="http://schemas.microsoft.com/office/drawing/2014/main" id="{DDADAC53-FEC9-400E-B7FC-72F25EF0FE21}"/>
                </a:ext>
              </a:extLst>
            </p:cNvPr>
            <p:cNvSpPr/>
            <p:nvPr/>
          </p:nvSpPr>
          <p:spPr>
            <a:xfrm>
              <a:off x="5585704"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61" name="Ovaal 160">
              <a:extLst>
                <a:ext uri="{FF2B5EF4-FFF2-40B4-BE49-F238E27FC236}">
                  <a16:creationId xmlns:a16="http://schemas.microsoft.com/office/drawing/2014/main" id="{EC0BAC80-DECA-4286-9763-E1B32B824792}"/>
                </a:ext>
              </a:extLst>
            </p:cNvPr>
            <p:cNvSpPr/>
            <p:nvPr/>
          </p:nvSpPr>
          <p:spPr>
            <a:xfrm>
              <a:off x="4936679"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60" name="Ovaal 159">
              <a:extLst>
                <a:ext uri="{FF2B5EF4-FFF2-40B4-BE49-F238E27FC236}">
                  <a16:creationId xmlns:a16="http://schemas.microsoft.com/office/drawing/2014/main" id="{83C4B4F8-27D7-41DD-896D-A1B91FF462FD}"/>
                </a:ext>
              </a:extLst>
            </p:cNvPr>
            <p:cNvSpPr/>
            <p:nvPr/>
          </p:nvSpPr>
          <p:spPr>
            <a:xfrm>
              <a:off x="4300157"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59" name="Ovaal 158">
              <a:extLst>
                <a:ext uri="{FF2B5EF4-FFF2-40B4-BE49-F238E27FC236}">
                  <a16:creationId xmlns:a16="http://schemas.microsoft.com/office/drawing/2014/main" id="{AE29C92D-0A5A-405A-B0B6-9115A90C3CB7}"/>
                </a:ext>
              </a:extLst>
            </p:cNvPr>
            <p:cNvSpPr/>
            <p:nvPr/>
          </p:nvSpPr>
          <p:spPr>
            <a:xfrm>
              <a:off x="3642967"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cxnSp>
          <p:nvCxnSpPr>
            <p:cNvPr id="39" name="Rechte verbindingslijn 38" title="K-lijnen">
              <a:extLst>
                <a:ext uri="{FF2B5EF4-FFF2-40B4-BE49-F238E27FC236}">
                  <a16:creationId xmlns:a16="http://schemas.microsoft.com/office/drawing/2014/main" id="{8CEE23F6-603B-4DB5-A968-8F086AA2AF53}"/>
                </a:ext>
              </a:extLst>
            </p:cNvPr>
            <p:cNvCxnSpPr>
              <a:cxnSpLocks/>
            </p:cNvCxnSpPr>
            <p:nvPr/>
          </p:nvCxnSpPr>
          <p:spPr>
            <a:xfrm>
              <a:off x="4416902"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45" name="Rechte verbindingslijn 44" title="K-lijnen">
              <a:extLst>
                <a:ext uri="{FF2B5EF4-FFF2-40B4-BE49-F238E27FC236}">
                  <a16:creationId xmlns:a16="http://schemas.microsoft.com/office/drawing/2014/main" id="{B0EC7A32-A13D-40FD-8FCB-9A2616556D19}"/>
                </a:ext>
              </a:extLst>
            </p:cNvPr>
            <p:cNvCxnSpPr>
              <a:cxnSpLocks/>
            </p:cNvCxnSpPr>
            <p:nvPr/>
          </p:nvCxnSpPr>
          <p:spPr>
            <a:xfrm>
              <a:off x="5064184"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47" name="Rechte verbindingslijn 46" title="K-lijnen">
              <a:extLst>
                <a:ext uri="{FF2B5EF4-FFF2-40B4-BE49-F238E27FC236}">
                  <a16:creationId xmlns:a16="http://schemas.microsoft.com/office/drawing/2014/main" id="{662638A0-3098-431F-BE5E-612EF4623E02}"/>
                </a:ext>
              </a:extLst>
            </p:cNvPr>
            <p:cNvCxnSpPr>
              <a:cxnSpLocks/>
            </p:cNvCxnSpPr>
            <p:nvPr/>
          </p:nvCxnSpPr>
          <p:spPr>
            <a:xfrm>
              <a:off x="5711466"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96" name="Tekstvak 195">
              <a:extLst>
                <a:ext uri="{FF2B5EF4-FFF2-40B4-BE49-F238E27FC236}">
                  <a16:creationId xmlns:a16="http://schemas.microsoft.com/office/drawing/2014/main" id="{9E24B3E5-9E8A-4B3A-ADB6-4481250B3F2A}"/>
                </a:ext>
              </a:extLst>
            </p:cNvPr>
            <p:cNvSpPr txBox="1"/>
            <p:nvPr/>
          </p:nvSpPr>
          <p:spPr>
            <a:xfrm>
              <a:off x="3387144" y="6614504"/>
              <a:ext cx="677458" cy="243496"/>
            </a:xfrm>
            <a:prstGeom prst="rect">
              <a:avLst/>
            </a:prstGeom>
            <a:noFill/>
          </p:spPr>
          <p:txBody>
            <a:bodyPr wrap="square" lIns="0" tIns="0" rIns="0" bIns="0" rtlCol="0">
              <a:noAutofit/>
            </a:bodyPr>
            <a:lstStyle/>
            <a:p>
              <a:pPr algn="ctr"/>
              <a:r>
                <a:rPr lang="nl-NL" sz="1000" b="1" dirty="0">
                  <a:solidFill>
                    <a:prstClr val="black">
                      <a:lumMod val="75000"/>
                      <a:lumOff val="25000"/>
                    </a:prstClr>
                  </a:solidFill>
                </a:rPr>
                <a:t>november</a:t>
              </a:r>
            </a:p>
          </p:txBody>
        </p:sp>
        <p:sp>
          <p:nvSpPr>
            <p:cNvPr id="189" name="Rechthoek: Afgeronde hoeken 188" title="Jaarbalk">
              <a:extLst>
                <a:ext uri="{FF2B5EF4-FFF2-40B4-BE49-F238E27FC236}">
                  <a16:creationId xmlns:a16="http://schemas.microsoft.com/office/drawing/2014/main" id="{4216F653-445A-48AE-9E7F-2BCB19F1649E}"/>
                </a:ext>
              </a:extLst>
            </p:cNvPr>
            <p:cNvSpPr/>
            <p:nvPr/>
          </p:nvSpPr>
          <p:spPr>
            <a:xfrm>
              <a:off x="3751078" y="6381864"/>
              <a:ext cx="7839907" cy="173482"/>
            </a:xfrm>
            <a:prstGeom prst="roundRect">
              <a:avLst>
                <a:gd name="adj" fmla="val 50000"/>
              </a:avLst>
            </a:prstGeom>
            <a:solidFill>
              <a:srgbClr val="F39D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01" name="Tekstvak 100">
              <a:extLst>
                <a:ext uri="{FF2B5EF4-FFF2-40B4-BE49-F238E27FC236}">
                  <a16:creationId xmlns:a16="http://schemas.microsoft.com/office/drawing/2014/main" id="{316E8E00-CDAC-4884-B354-EEC46B99951A}"/>
                </a:ext>
              </a:extLst>
            </p:cNvPr>
            <p:cNvSpPr txBox="1"/>
            <p:nvPr/>
          </p:nvSpPr>
          <p:spPr>
            <a:xfrm>
              <a:off x="36641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10</a:t>
              </a:r>
              <a:endParaRPr lang="nl-NL" sz="1000" dirty="0">
                <a:solidFill>
                  <a:prstClr val="white"/>
                </a:solidFill>
              </a:endParaRPr>
            </a:p>
          </p:txBody>
        </p:sp>
        <p:sp>
          <p:nvSpPr>
            <p:cNvPr id="102" name="Tekstvak 101">
              <a:extLst>
                <a:ext uri="{FF2B5EF4-FFF2-40B4-BE49-F238E27FC236}">
                  <a16:creationId xmlns:a16="http://schemas.microsoft.com/office/drawing/2014/main" id="{99123C15-08DD-4459-98C8-FB1D88A48434}"/>
                </a:ext>
              </a:extLst>
            </p:cNvPr>
            <p:cNvSpPr txBox="1"/>
            <p:nvPr/>
          </p:nvSpPr>
          <p:spPr>
            <a:xfrm>
              <a:off x="43116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12</a:t>
              </a:r>
              <a:endParaRPr lang="nl-NL" sz="1000" dirty="0">
                <a:solidFill>
                  <a:prstClr val="white"/>
                </a:solidFill>
              </a:endParaRPr>
            </a:p>
          </p:txBody>
        </p:sp>
        <p:sp>
          <p:nvSpPr>
            <p:cNvPr id="103" name="Tekstvak 102">
              <a:extLst>
                <a:ext uri="{FF2B5EF4-FFF2-40B4-BE49-F238E27FC236}">
                  <a16:creationId xmlns:a16="http://schemas.microsoft.com/office/drawing/2014/main" id="{702C22D6-E9B8-49C2-813B-3220EF5976F5}"/>
                </a:ext>
              </a:extLst>
            </p:cNvPr>
            <p:cNvSpPr txBox="1"/>
            <p:nvPr/>
          </p:nvSpPr>
          <p:spPr>
            <a:xfrm>
              <a:off x="49590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14</a:t>
              </a:r>
              <a:endParaRPr lang="nl-NL" sz="1000" dirty="0">
                <a:solidFill>
                  <a:prstClr val="white"/>
                </a:solidFill>
              </a:endParaRPr>
            </a:p>
          </p:txBody>
        </p:sp>
        <p:sp>
          <p:nvSpPr>
            <p:cNvPr id="104" name="Tekstvak 103">
              <a:extLst>
                <a:ext uri="{FF2B5EF4-FFF2-40B4-BE49-F238E27FC236}">
                  <a16:creationId xmlns:a16="http://schemas.microsoft.com/office/drawing/2014/main" id="{71DFD606-8479-465C-B5A5-ACC2FD6A05AD}"/>
                </a:ext>
              </a:extLst>
            </p:cNvPr>
            <p:cNvSpPr txBox="1"/>
            <p:nvPr/>
          </p:nvSpPr>
          <p:spPr>
            <a:xfrm>
              <a:off x="56065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16</a:t>
              </a:r>
              <a:endParaRPr lang="nl-NL" sz="1000" dirty="0">
                <a:solidFill>
                  <a:prstClr val="white"/>
                </a:solidFill>
              </a:endParaRPr>
            </a:p>
          </p:txBody>
        </p:sp>
        <p:cxnSp>
          <p:nvCxnSpPr>
            <p:cNvPr id="115" name="Rechte verbindingslijn 114" title="K-lijnen">
              <a:extLst>
                <a:ext uri="{FF2B5EF4-FFF2-40B4-BE49-F238E27FC236}">
                  <a16:creationId xmlns:a16="http://schemas.microsoft.com/office/drawing/2014/main" id="{5C8E95F6-C78E-4027-9F74-5B2D4ABF6B49}"/>
                </a:ext>
              </a:extLst>
            </p:cNvPr>
            <p:cNvCxnSpPr>
              <a:cxnSpLocks/>
            </p:cNvCxnSpPr>
            <p:nvPr/>
          </p:nvCxnSpPr>
          <p:spPr>
            <a:xfrm>
              <a:off x="3769620"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cxnSp>
        <p:nvCxnSpPr>
          <p:cNvPr id="154" name="Rechte verbindingslijn 153" title="Bijschrift regels">
            <a:extLst>
              <a:ext uri="{FF2B5EF4-FFF2-40B4-BE49-F238E27FC236}">
                <a16:creationId xmlns:a16="http://schemas.microsoft.com/office/drawing/2014/main" id="{BDE716C9-4F7D-4C14-9DD7-E104B8688070}"/>
              </a:ext>
            </a:extLst>
          </p:cNvPr>
          <p:cNvCxnSpPr>
            <a:cxnSpLocks/>
          </p:cNvCxnSpPr>
          <p:nvPr/>
        </p:nvCxnSpPr>
        <p:spPr>
          <a:xfrm>
            <a:off x="3769620" y="4564624"/>
            <a:ext cx="0" cy="1383384"/>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nvGrpSpPr>
          <p:cNvPr id="12" name="Groep 11" title="Mijlpaal">
            <a:extLst>
              <a:ext uri="{FF2B5EF4-FFF2-40B4-BE49-F238E27FC236}">
                <a16:creationId xmlns:a16="http://schemas.microsoft.com/office/drawing/2014/main" id="{0C0EC973-1339-40A2-8A48-7E952A86C663}"/>
              </a:ext>
            </a:extLst>
          </p:cNvPr>
          <p:cNvGrpSpPr/>
          <p:nvPr/>
        </p:nvGrpSpPr>
        <p:grpSpPr>
          <a:xfrm>
            <a:off x="3099340" y="2296285"/>
            <a:ext cx="8375736" cy="1953743"/>
            <a:chOff x="3047824" y="2811441"/>
            <a:chExt cx="8311439" cy="1953742"/>
          </a:xfrm>
        </p:grpSpPr>
        <p:grpSp>
          <p:nvGrpSpPr>
            <p:cNvPr id="120" name="Groep 119" title="Mijlpaaltekst">
              <a:extLst>
                <a:ext uri="{FF2B5EF4-FFF2-40B4-BE49-F238E27FC236}">
                  <a16:creationId xmlns:a16="http://schemas.microsoft.com/office/drawing/2014/main" id="{B15CF98A-C041-4C54-83E0-D6B1A0165558}"/>
                </a:ext>
              </a:extLst>
            </p:cNvPr>
            <p:cNvGrpSpPr/>
            <p:nvPr/>
          </p:nvGrpSpPr>
          <p:grpSpPr>
            <a:xfrm>
              <a:off x="3649224" y="2811441"/>
              <a:ext cx="4053188" cy="1564638"/>
              <a:chOff x="2084797" y="1325050"/>
              <a:chExt cx="4053188" cy="1564638"/>
            </a:xfrm>
          </p:grpSpPr>
          <p:sp>
            <p:nvSpPr>
              <p:cNvPr id="121" name="Tekstvak 120">
                <a:extLst>
                  <a:ext uri="{FF2B5EF4-FFF2-40B4-BE49-F238E27FC236}">
                    <a16:creationId xmlns:a16="http://schemas.microsoft.com/office/drawing/2014/main" id="{364C8657-37CD-432B-AD71-7255D32855F5}"/>
                  </a:ext>
                </a:extLst>
              </p:cNvPr>
              <p:cNvSpPr txBox="1"/>
              <p:nvPr/>
            </p:nvSpPr>
            <p:spPr>
              <a:xfrm>
                <a:off x="2084797" y="1325050"/>
                <a:ext cx="3518198" cy="1107995"/>
              </a:xfrm>
              <a:prstGeom prst="rect">
                <a:avLst/>
              </a:prstGeom>
              <a:noFill/>
            </p:spPr>
            <p:txBody>
              <a:bodyPr wrap="square" lIns="0" tIns="0" rIns="0" bIns="0" rtlCol="0">
                <a:spAutoFit/>
              </a:bodyPr>
              <a:lstStyle/>
              <a:p>
                <a:r>
                  <a:rPr lang="nl-NL" dirty="0">
                    <a:solidFill>
                      <a:prstClr val="black">
                        <a:lumMod val="75000"/>
                        <a:lumOff val="25000"/>
                      </a:prstClr>
                    </a:solidFill>
                  </a:rPr>
                  <a:t>Nederlands - 1 uur</a:t>
                </a:r>
              </a:p>
              <a:p>
                <a:r>
                  <a:rPr lang="nl-NL" dirty="0">
                    <a:solidFill>
                      <a:prstClr val="black">
                        <a:lumMod val="75000"/>
                        <a:lumOff val="25000"/>
                      </a:prstClr>
                    </a:solidFill>
                  </a:rPr>
                  <a:t>maatschappijleer – 1 uur</a:t>
                </a:r>
              </a:p>
              <a:p>
                <a:r>
                  <a:rPr lang="nl-NL" dirty="0">
                    <a:solidFill>
                      <a:prstClr val="black">
                        <a:lumMod val="75000"/>
                        <a:lumOff val="25000"/>
                      </a:prstClr>
                    </a:solidFill>
                  </a:rPr>
                  <a:t>levensbeschouwing – 1 uur</a:t>
                </a:r>
              </a:p>
              <a:p>
                <a:r>
                  <a:rPr lang="nl-NL" dirty="0">
                    <a:solidFill>
                      <a:prstClr val="black">
                        <a:lumMod val="75000"/>
                        <a:lumOff val="25000"/>
                      </a:prstClr>
                    </a:solidFill>
                  </a:rPr>
                  <a:t>w.o. – 1 uur</a:t>
                </a:r>
              </a:p>
            </p:txBody>
          </p:sp>
          <p:sp>
            <p:nvSpPr>
              <p:cNvPr id="122" name="Tekstvak 121">
                <a:extLst>
                  <a:ext uri="{FF2B5EF4-FFF2-40B4-BE49-F238E27FC236}">
                    <a16:creationId xmlns:a16="http://schemas.microsoft.com/office/drawing/2014/main" id="{5D435BCF-D2D6-4341-809F-90860DEAC612}"/>
                  </a:ext>
                </a:extLst>
              </p:cNvPr>
              <p:cNvSpPr txBox="1"/>
              <p:nvPr/>
            </p:nvSpPr>
            <p:spPr>
              <a:xfrm>
                <a:off x="2110555" y="2470633"/>
                <a:ext cx="4027430" cy="153888"/>
              </a:xfrm>
              <a:prstGeom prst="rect">
                <a:avLst/>
              </a:prstGeom>
              <a:noFill/>
            </p:spPr>
            <p:txBody>
              <a:bodyPr wrap="square" lIns="0" tIns="0" rIns="0" bIns="0" rtlCol="0">
                <a:spAutoFit/>
              </a:bodyPr>
              <a:lstStyle/>
              <a:p>
                <a:r>
                  <a:rPr lang="nl-NL" sz="1000" dirty="0">
                    <a:solidFill>
                      <a:prstClr val="black">
                        <a:lumMod val="75000"/>
                        <a:lumOff val="25000"/>
                      </a:prstClr>
                    </a:solidFill>
                  </a:rPr>
                  <a:t>De vergrijzing in de gemeente Valkenswaard</a:t>
                </a:r>
              </a:p>
            </p:txBody>
          </p:sp>
          <p:sp>
            <p:nvSpPr>
              <p:cNvPr id="123" name="Tekstvak 122">
                <a:extLst>
                  <a:ext uri="{FF2B5EF4-FFF2-40B4-BE49-F238E27FC236}">
                    <a16:creationId xmlns:a16="http://schemas.microsoft.com/office/drawing/2014/main" id="{0207607D-0B96-4C68-979E-099560520B82}"/>
                  </a:ext>
                </a:extLst>
              </p:cNvPr>
              <p:cNvSpPr txBox="1"/>
              <p:nvPr/>
            </p:nvSpPr>
            <p:spPr>
              <a:xfrm>
                <a:off x="2110556" y="2653951"/>
                <a:ext cx="1294781" cy="235737"/>
              </a:xfrm>
              <a:prstGeom prst="rect">
                <a:avLst/>
              </a:prstGeom>
              <a:noFill/>
            </p:spPr>
            <p:txBody>
              <a:bodyPr wrap="square" lIns="0" tIns="0" rIns="0" bIns="0" rtlCol="0">
                <a:noAutofit/>
              </a:bodyPr>
              <a:lstStyle/>
              <a:p>
                <a:r>
                  <a:rPr lang="nl-NL" sz="1000" dirty="0">
                    <a:solidFill>
                      <a:prstClr val="black">
                        <a:lumMod val="75000"/>
                        <a:lumOff val="25000"/>
                      </a:prstClr>
                    </a:solidFill>
                  </a:rPr>
                  <a:t>24 weken</a:t>
                </a:r>
              </a:p>
            </p:txBody>
          </p:sp>
        </p:grpSp>
        <p:sp>
          <p:nvSpPr>
            <p:cNvPr id="139" name="Rechthoek: Afgeronde hoeken 138" title="Afbeelding mijlpaal">
              <a:extLst>
                <a:ext uri="{FF2B5EF4-FFF2-40B4-BE49-F238E27FC236}">
                  <a16:creationId xmlns:a16="http://schemas.microsoft.com/office/drawing/2014/main" id="{96CB11CB-601A-42B3-A020-CB1A4A10F2CD}"/>
                </a:ext>
              </a:extLst>
            </p:cNvPr>
            <p:cNvSpPr/>
            <p:nvPr/>
          </p:nvSpPr>
          <p:spPr>
            <a:xfrm>
              <a:off x="3672864" y="4339211"/>
              <a:ext cx="7686399" cy="425972"/>
            </a:xfrm>
            <a:prstGeom prst="roundRect">
              <a:avLst>
                <a:gd name="adj" fmla="val 50000"/>
              </a:avLst>
            </a:prstGeom>
            <a:solidFill>
              <a:srgbClr val="F39D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dirty="0">
                  <a:solidFill>
                    <a:prstClr val="white"/>
                  </a:solidFill>
                </a:rPr>
                <a:t>Actualiteit + debatteren</a:t>
              </a:r>
            </a:p>
          </p:txBody>
        </p:sp>
        <p:pic>
          <p:nvPicPr>
            <p:cNvPr id="146" name="Afbeelding 145" title="Vlag mijlpaal">
              <a:extLst>
                <a:ext uri="{FF2B5EF4-FFF2-40B4-BE49-F238E27FC236}">
                  <a16:creationId xmlns:a16="http://schemas.microsoft.com/office/drawing/2014/main" id="{DA0FB088-A89A-4C96-A231-80240F537E88}"/>
                </a:ext>
              </a:extLst>
            </p:cNvPr>
            <p:cNvPicPr>
              <a:picLocks noChangeAspect="1"/>
            </p:cNvPicPr>
            <p:nvPr/>
          </p:nvPicPr>
          <p:blipFill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33525" t="18748" r="17129" b="44918"/>
            <a:stretch/>
          </p:blipFill>
          <p:spPr>
            <a:xfrm flipH="1">
              <a:off x="3047824" y="3575569"/>
              <a:ext cx="573660" cy="422383"/>
            </a:xfrm>
            <a:prstGeom prst="rect">
              <a:avLst/>
            </a:prstGeom>
          </p:spPr>
        </p:pic>
        <p:sp>
          <p:nvSpPr>
            <p:cNvPr id="152" name="Rechthoek 151">
              <a:extLst>
                <a:ext uri="{FF2B5EF4-FFF2-40B4-BE49-F238E27FC236}">
                  <a16:creationId xmlns:a16="http://schemas.microsoft.com/office/drawing/2014/main" id="{99FC0FD8-D770-40A8-8D3E-98968E17FD65}"/>
                </a:ext>
              </a:extLst>
            </p:cNvPr>
            <p:cNvSpPr/>
            <p:nvPr/>
          </p:nvSpPr>
          <p:spPr>
            <a:xfrm>
              <a:off x="3286043" y="3667905"/>
              <a:ext cx="344966" cy="276999"/>
            </a:xfrm>
            <a:prstGeom prst="rect">
              <a:avLst/>
            </a:prstGeom>
          </p:spPr>
          <p:txBody>
            <a:bodyPr wrap="none" rtlCol="0">
              <a:spAutoFit/>
            </a:bodyPr>
            <a:lstStyle/>
            <a:p>
              <a:pPr algn="ctr"/>
              <a:r>
                <a:rPr lang="nl-NL" sz="1200" dirty="0">
                  <a:solidFill>
                    <a:prstClr val="black">
                      <a:lumMod val="75000"/>
                      <a:lumOff val="25000"/>
                    </a:prstClr>
                  </a:solidFill>
                </a:rPr>
                <a:t>02</a:t>
              </a:r>
            </a:p>
          </p:txBody>
        </p:sp>
      </p:grpSp>
      <p:grpSp>
        <p:nvGrpSpPr>
          <p:cNvPr id="23" name="Groep 22" descr="Jaar 3&#10;">
            <a:extLst>
              <a:ext uri="{FF2B5EF4-FFF2-40B4-BE49-F238E27FC236}">
                <a16:creationId xmlns:a16="http://schemas.microsoft.com/office/drawing/2014/main" id="{CEE15DC0-A896-4EAF-85E8-9DC9DB979B84}"/>
              </a:ext>
            </a:extLst>
          </p:cNvPr>
          <p:cNvGrpSpPr/>
          <p:nvPr/>
        </p:nvGrpSpPr>
        <p:grpSpPr>
          <a:xfrm>
            <a:off x="6230672" y="5778006"/>
            <a:ext cx="2212080" cy="1079994"/>
            <a:chOff x="6230672" y="5778006"/>
            <a:chExt cx="2212080" cy="1079994"/>
          </a:xfrm>
        </p:grpSpPr>
        <p:sp>
          <p:nvSpPr>
            <p:cNvPr id="166" name="Ovaal 165">
              <a:extLst>
                <a:ext uri="{FF2B5EF4-FFF2-40B4-BE49-F238E27FC236}">
                  <a16:creationId xmlns:a16="http://schemas.microsoft.com/office/drawing/2014/main" id="{CD235FFC-6A0E-47AF-AC8F-20677EB444FC}"/>
                </a:ext>
              </a:extLst>
            </p:cNvPr>
            <p:cNvSpPr/>
            <p:nvPr/>
          </p:nvSpPr>
          <p:spPr>
            <a:xfrm>
              <a:off x="8186738"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65" name="Ovaal 164">
              <a:extLst>
                <a:ext uri="{FF2B5EF4-FFF2-40B4-BE49-F238E27FC236}">
                  <a16:creationId xmlns:a16="http://schemas.microsoft.com/office/drawing/2014/main" id="{D7F66751-5B2A-464C-A0AD-37B9D94CCC55}"/>
                </a:ext>
              </a:extLst>
            </p:cNvPr>
            <p:cNvSpPr/>
            <p:nvPr/>
          </p:nvSpPr>
          <p:spPr>
            <a:xfrm>
              <a:off x="7533921"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64" name="Ovaal 163">
              <a:extLst>
                <a:ext uri="{FF2B5EF4-FFF2-40B4-BE49-F238E27FC236}">
                  <a16:creationId xmlns:a16="http://schemas.microsoft.com/office/drawing/2014/main" id="{2BB6040F-EB4E-4310-BF98-25F47485E087}"/>
                </a:ext>
              </a:extLst>
            </p:cNvPr>
            <p:cNvSpPr/>
            <p:nvPr/>
          </p:nvSpPr>
          <p:spPr>
            <a:xfrm>
              <a:off x="6882642"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63" name="Ovaal 162">
              <a:extLst>
                <a:ext uri="{FF2B5EF4-FFF2-40B4-BE49-F238E27FC236}">
                  <a16:creationId xmlns:a16="http://schemas.microsoft.com/office/drawing/2014/main" id="{CBAEC703-69EC-45A2-BB54-7EAC7D4E5E9C}"/>
                </a:ext>
              </a:extLst>
            </p:cNvPr>
            <p:cNvSpPr/>
            <p:nvPr/>
          </p:nvSpPr>
          <p:spPr>
            <a:xfrm>
              <a:off x="6231556"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cxnSp>
          <p:nvCxnSpPr>
            <p:cNvPr id="53" name="Rechte verbindingslijn 52" title="K-lijnen">
              <a:extLst>
                <a:ext uri="{FF2B5EF4-FFF2-40B4-BE49-F238E27FC236}">
                  <a16:creationId xmlns:a16="http://schemas.microsoft.com/office/drawing/2014/main" id="{1B503BE8-868F-4660-8AFA-BE353AB48B68}"/>
                </a:ext>
              </a:extLst>
            </p:cNvPr>
            <p:cNvCxnSpPr>
              <a:cxnSpLocks/>
            </p:cNvCxnSpPr>
            <p:nvPr/>
          </p:nvCxnSpPr>
          <p:spPr>
            <a:xfrm>
              <a:off x="8300594"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97" name="Tekstvak 196">
              <a:extLst>
                <a:ext uri="{FF2B5EF4-FFF2-40B4-BE49-F238E27FC236}">
                  <a16:creationId xmlns:a16="http://schemas.microsoft.com/office/drawing/2014/main" id="{3984115C-22F4-41EB-BF04-E71D3503F2B5}"/>
                </a:ext>
              </a:extLst>
            </p:cNvPr>
            <p:cNvSpPr txBox="1"/>
            <p:nvPr/>
          </p:nvSpPr>
          <p:spPr>
            <a:xfrm>
              <a:off x="6230672" y="6622263"/>
              <a:ext cx="569010" cy="235737"/>
            </a:xfrm>
            <a:prstGeom prst="rect">
              <a:avLst/>
            </a:prstGeom>
            <a:noFill/>
          </p:spPr>
          <p:txBody>
            <a:bodyPr wrap="square" lIns="0" tIns="0" rIns="0" bIns="0" rtlCol="0">
              <a:noAutofit/>
            </a:bodyPr>
            <a:lstStyle/>
            <a:p>
              <a:pPr algn="ctr"/>
              <a:r>
                <a:rPr lang="nl-NL" sz="1000" b="1" dirty="0">
                  <a:solidFill>
                    <a:prstClr val="black">
                      <a:lumMod val="75000"/>
                      <a:lumOff val="25000"/>
                    </a:prstClr>
                  </a:solidFill>
                </a:rPr>
                <a:t>januari</a:t>
              </a:r>
            </a:p>
          </p:txBody>
        </p:sp>
        <p:cxnSp>
          <p:nvCxnSpPr>
            <p:cNvPr id="156" name="Rechte verbindingslijn 155" title="K-lijnen">
              <a:extLst>
                <a:ext uri="{FF2B5EF4-FFF2-40B4-BE49-F238E27FC236}">
                  <a16:creationId xmlns:a16="http://schemas.microsoft.com/office/drawing/2014/main" id="{AB0F6D18-7A1E-4D91-B120-E2079E0DA1A7}"/>
                </a:ext>
              </a:extLst>
            </p:cNvPr>
            <p:cNvCxnSpPr>
              <a:cxnSpLocks/>
            </p:cNvCxnSpPr>
            <p:nvPr/>
          </p:nvCxnSpPr>
          <p:spPr>
            <a:xfrm>
              <a:off x="7006030"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05" name="Tekstvak 104">
              <a:extLst>
                <a:ext uri="{FF2B5EF4-FFF2-40B4-BE49-F238E27FC236}">
                  <a16:creationId xmlns:a16="http://schemas.microsoft.com/office/drawing/2014/main" id="{16EAD50A-0933-4C9C-95E6-08A076B32041}"/>
                </a:ext>
              </a:extLst>
            </p:cNvPr>
            <p:cNvSpPr txBox="1"/>
            <p:nvPr/>
          </p:nvSpPr>
          <p:spPr>
            <a:xfrm>
              <a:off x="62539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18</a:t>
              </a:r>
              <a:endParaRPr lang="nl-NL" sz="1000" dirty="0">
                <a:solidFill>
                  <a:prstClr val="white"/>
                </a:solidFill>
              </a:endParaRPr>
            </a:p>
          </p:txBody>
        </p:sp>
        <p:sp>
          <p:nvSpPr>
            <p:cNvPr id="106" name="Tekstvak 105">
              <a:extLst>
                <a:ext uri="{FF2B5EF4-FFF2-40B4-BE49-F238E27FC236}">
                  <a16:creationId xmlns:a16="http://schemas.microsoft.com/office/drawing/2014/main" id="{1A5CBF37-8585-4DC5-9107-7C048ACE4F6B}"/>
                </a:ext>
              </a:extLst>
            </p:cNvPr>
            <p:cNvSpPr txBox="1"/>
            <p:nvPr/>
          </p:nvSpPr>
          <p:spPr>
            <a:xfrm>
              <a:off x="69014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20</a:t>
              </a:r>
              <a:endParaRPr lang="nl-NL" sz="1000" dirty="0">
                <a:solidFill>
                  <a:prstClr val="white"/>
                </a:solidFill>
              </a:endParaRPr>
            </a:p>
          </p:txBody>
        </p:sp>
        <p:sp>
          <p:nvSpPr>
            <p:cNvPr id="107" name="Tekstvak 106">
              <a:extLst>
                <a:ext uri="{FF2B5EF4-FFF2-40B4-BE49-F238E27FC236}">
                  <a16:creationId xmlns:a16="http://schemas.microsoft.com/office/drawing/2014/main" id="{1B2A0732-77CE-4CCD-9584-C8A3BD068222}"/>
                </a:ext>
              </a:extLst>
            </p:cNvPr>
            <p:cNvSpPr txBox="1"/>
            <p:nvPr/>
          </p:nvSpPr>
          <p:spPr>
            <a:xfrm>
              <a:off x="75488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22</a:t>
              </a:r>
              <a:endParaRPr lang="nl-NL" sz="1000" dirty="0">
                <a:solidFill>
                  <a:prstClr val="white"/>
                </a:solidFill>
              </a:endParaRPr>
            </a:p>
          </p:txBody>
        </p:sp>
        <p:sp>
          <p:nvSpPr>
            <p:cNvPr id="108" name="Tekstvak 107">
              <a:extLst>
                <a:ext uri="{FF2B5EF4-FFF2-40B4-BE49-F238E27FC236}">
                  <a16:creationId xmlns:a16="http://schemas.microsoft.com/office/drawing/2014/main" id="{D56C61BF-4889-44FB-9251-6B314A0F79CE}"/>
                </a:ext>
              </a:extLst>
            </p:cNvPr>
            <p:cNvSpPr txBox="1"/>
            <p:nvPr/>
          </p:nvSpPr>
          <p:spPr>
            <a:xfrm>
              <a:off x="81963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24</a:t>
              </a:r>
              <a:endParaRPr lang="nl-NL" sz="1000" dirty="0">
                <a:solidFill>
                  <a:prstClr val="white"/>
                </a:solidFill>
              </a:endParaRPr>
            </a:p>
          </p:txBody>
        </p:sp>
        <p:cxnSp>
          <p:nvCxnSpPr>
            <p:cNvPr id="116" name="Rechte verbindingslijn 115" title="K-lijnen">
              <a:extLst>
                <a:ext uri="{FF2B5EF4-FFF2-40B4-BE49-F238E27FC236}">
                  <a16:creationId xmlns:a16="http://schemas.microsoft.com/office/drawing/2014/main" id="{4DA2396D-B4BC-4F88-8123-D131FA8D902B}"/>
                </a:ext>
              </a:extLst>
            </p:cNvPr>
            <p:cNvCxnSpPr>
              <a:cxnSpLocks/>
            </p:cNvCxnSpPr>
            <p:nvPr/>
          </p:nvCxnSpPr>
          <p:spPr>
            <a:xfrm>
              <a:off x="6358748"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117" name="Rechte verbindingslijn 116" title="K-lijnen">
              <a:extLst>
                <a:ext uri="{FF2B5EF4-FFF2-40B4-BE49-F238E27FC236}">
                  <a16:creationId xmlns:a16="http://schemas.microsoft.com/office/drawing/2014/main" id="{9BE12822-D1FA-4F04-BA60-04815B2B1B4D}"/>
                </a:ext>
              </a:extLst>
            </p:cNvPr>
            <p:cNvCxnSpPr>
              <a:cxnSpLocks/>
            </p:cNvCxnSpPr>
            <p:nvPr/>
          </p:nvCxnSpPr>
          <p:spPr>
            <a:xfrm>
              <a:off x="7653312"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cxnSp>
        <p:nvCxnSpPr>
          <p:cNvPr id="155" name="Rechte verbindingslijn 154" title="Bijschrift regels">
            <a:extLst>
              <a:ext uri="{FF2B5EF4-FFF2-40B4-BE49-F238E27FC236}">
                <a16:creationId xmlns:a16="http://schemas.microsoft.com/office/drawing/2014/main" id="{975C6F4D-FEC6-41F0-80BD-1FBB84859CE0}"/>
              </a:ext>
            </a:extLst>
          </p:cNvPr>
          <p:cNvCxnSpPr>
            <a:cxnSpLocks/>
          </p:cNvCxnSpPr>
          <p:nvPr/>
        </p:nvCxnSpPr>
        <p:spPr>
          <a:xfrm>
            <a:off x="6358748" y="4027988"/>
            <a:ext cx="0" cy="1920020"/>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52" name="Rechte verbindingslijn 51" title="Bijschrift regels">
            <a:extLst>
              <a:ext uri="{FF2B5EF4-FFF2-40B4-BE49-F238E27FC236}">
                <a16:creationId xmlns:a16="http://schemas.microsoft.com/office/drawing/2014/main" id="{F54047B2-9C08-4A8C-A924-AA676C29FB41}"/>
              </a:ext>
            </a:extLst>
          </p:cNvPr>
          <p:cNvCxnSpPr>
            <a:cxnSpLocks/>
          </p:cNvCxnSpPr>
          <p:nvPr/>
        </p:nvCxnSpPr>
        <p:spPr>
          <a:xfrm>
            <a:off x="7653312" y="3471346"/>
            <a:ext cx="0" cy="2476662"/>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nvGrpSpPr>
          <p:cNvPr id="25" name="Groep 24" descr="Jaar 4">
            <a:extLst>
              <a:ext uri="{FF2B5EF4-FFF2-40B4-BE49-F238E27FC236}">
                <a16:creationId xmlns:a16="http://schemas.microsoft.com/office/drawing/2014/main" id="{3918C8B4-69B8-499D-A277-18AE7198594A}"/>
              </a:ext>
            </a:extLst>
          </p:cNvPr>
          <p:cNvGrpSpPr/>
          <p:nvPr/>
        </p:nvGrpSpPr>
        <p:grpSpPr>
          <a:xfrm>
            <a:off x="8820241" y="5778006"/>
            <a:ext cx="2209075" cy="1079994"/>
            <a:chOff x="8820241" y="5778006"/>
            <a:chExt cx="2209075" cy="1079994"/>
          </a:xfrm>
        </p:grpSpPr>
        <p:sp>
          <p:nvSpPr>
            <p:cNvPr id="175" name="Ovaal 174">
              <a:extLst>
                <a:ext uri="{FF2B5EF4-FFF2-40B4-BE49-F238E27FC236}">
                  <a16:creationId xmlns:a16="http://schemas.microsoft.com/office/drawing/2014/main" id="{46B7F3B1-E639-4E45-8C09-EEE9623F5744}"/>
                </a:ext>
              </a:extLst>
            </p:cNvPr>
            <p:cNvSpPr/>
            <p:nvPr/>
          </p:nvSpPr>
          <p:spPr>
            <a:xfrm>
              <a:off x="10773302"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74" name="Ovaal 173">
              <a:extLst>
                <a:ext uri="{FF2B5EF4-FFF2-40B4-BE49-F238E27FC236}">
                  <a16:creationId xmlns:a16="http://schemas.microsoft.com/office/drawing/2014/main" id="{22990B42-96AA-4CDA-BEF5-915FC5414678}"/>
                </a:ext>
              </a:extLst>
            </p:cNvPr>
            <p:cNvSpPr/>
            <p:nvPr/>
          </p:nvSpPr>
          <p:spPr>
            <a:xfrm>
              <a:off x="10122723"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70" name="Ovaal 169">
              <a:extLst>
                <a:ext uri="{FF2B5EF4-FFF2-40B4-BE49-F238E27FC236}">
                  <a16:creationId xmlns:a16="http://schemas.microsoft.com/office/drawing/2014/main" id="{0B111BE8-D235-4A79-B144-43953D0D52B3}"/>
                </a:ext>
              </a:extLst>
            </p:cNvPr>
            <p:cNvSpPr/>
            <p:nvPr/>
          </p:nvSpPr>
          <p:spPr>
            <a:xfrm>
              <a:off x="9475478"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67" name="Ovaal 166">
              <a:extLst>
                <a:ext uri="{FF2B5EF4-FFF2-40B4-BE49-F238E27FC236}">
                  <a16:creationId xmlns:a16="http://schemas.microsoft.com/office/drawing/2014/main" id="{04E8807B-9D7A-452A-B3FB-3E2BE3E94F86}"/>
                </a:ext>
              </a:extLst>
            </p:cNvPr>
            <p:cNvSpPr/>
            <p:nvPr/>
          </p:nvSpPr>
          <p:spPr>
            <a:xfrm>
              <a:off x="8822434" y="6037620"/>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98" name="Tekstvak 197">
              <a:extLst>
                <a:ext uri="{FF2B5EF4-FFF2-40B4-BE49-F238E27FC236}">
                  <a16:creationId xmlns:a16="http://schemas.microsoft.com/office/drawing/2014/main" id="{384B4D5E-DF22-4556-9F7B-E0627361D734}"/>
                </a:ext>
              </a:extLst>
            </p:cNvPr>
            <p:cNvSpPr txBox="1"/>
            <p:nvPr/>
          </p:nvSpPr>
          <p:spPr>
            <a:xfrm>
              <a:off x="8820241" y="6622263"/>
              <a:ext cx="569010" cy="235737"/>
            </a:xfrm>
            <a:prstGeom prst="rect">
              <a:avLst/>
            </a:prstGeom>
            <a:noFill/>
          </p:spPr>
          <p:txBody>
            <a:bodyPr wrap="square" lIns="0" tIns="0" rIns="0" bIns="0" rtlCol="0">
              <a:noAutofit/>
            </a:bodyPr>
            <a:lstStyle/>
            <a:p>
              <a:pPr algn="ctr"/>
              <a:r>
                <a:rPr lang="nl-NL" sz="1000" b="1" dirty="0">
                  <a:solidFill>
                    <a:prstClr val="black">
                      <a:lumMod val="75000"/>
                      <a:lumOff val="25000"/>
                    </a:prstClr>
                  </a:solidFill>
                </a:rPr>
                <a:t>maart</a:t>
              </a:r>
            </a:p>
          </p:txBody>
        </p:sp>
        <p:cxnSp>
          <p:nvCxnSpPr>
            <p:cNvPr id="168" name="Rechte verbindingslijn 167" title="K-lijnen">
              <a:extLst>
                <a:ext uri="{FF2B5EF4-FFF2-40B4-BE49-F238E27FC236}">
                  <a16:creationId xmlns:a16="http://schemas.microsoft.com/office/drawing/2014/main" id="{8E9F4AD8-209B-4EEC-A9BA-70788AD0F9CD}"/>
                </a:ext>
              </a:extLst>
            </p:cNvPr>
            <p:cNvCxnSpPr>
              <a:cxnSpLocks/>
            </p:cNvCxnSpPr>
            <p:nvPr/>
          </p:nvCxnSpPr>
          <p:spPr>
            <a:xfrm>
              <a:off x="10889715"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185" name="Rechte verbindingslijn 184" title="K-lijnen">
              <a:extLst>
                <a:ext uri="{FF2B5EF4-FFF2-40B4-BE49-F238E27FC236}">
                  <a16:creationId xmlns:a16="http://schemas.microsoft.com/office/drawing/2014/main" id="{50ED100A-CA03-4917-8145-C5BDF28B1587}"/>
                </a:ext>
              </a:extLst>
            </p:cNvPr>
            <p:cNvCxnSpPr>
              <a:cxnSpLocks/>
            </p:cNvCxnSpPr>
            <p:nvPr/>
          </p:nvCxnSpPr>
          <p:spPr>
            <a:xfrm>
              <a:off x="9595158"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09" name="Tekstvak 108">
              <a:extLst>
                <a:ext uri="{FF2B5EF4-FFF2-40B4-BE49-F238E27FC236}">
                  <a16:creationId xmlns:a16="http://schemas.microsoft.com/office/drawing/2014/main" id="{611F0B67-8314-4DF8-99E7-108753641C77}"/>
                </a:ext>
              </a:extLst>
            </p:cNvPr>
            <p:cNvSpPr txBox="1"/>
            <p:nvPr/>
          </p:nvSpPr>
          <p:spPr>
            <a:xfrm>
              <a:off x="88437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26</a:t>
              </a:r>
              <a:endParaRPr lang="nl-NL" sz="1000" dirty="0">
                <a:solidFill>
                  <a:prstClr val="white"/>
                </a:solidFill>
              </a:endParaRPr>
            </a:p>
          </p:txBody>
        </p:sp>
        <p:sp>
          <p:nvSpPr>
            <p:cNvPr id="110" name="Tekstvak 109">
              <a:extLst>
                <a:ext uri="{FF2B5EF4-FFF2-40B4-BE49-F238E27FC236}">
                  <a16:creationId xmlns:a16="http://schemas.microsoft.com/office/drawing/2014/main" id="{BAA83CD7-1992-4845-9916-79B3A6737423}"/>
                </a:ext>
              </a:extLst>
            </p:cNvPr>
            <p:cNvSpPr txBox="1"/>
            <p:nvPr/>
          </p:nvSpPr>
          <p:spPr>
            <a:xfrm>
              <a:off x="94912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28</a:t>
              </a:r>
              <a:endParaRPr lang="nl-NL" sz="1000" dirty="0">
                <a:solidFill>
                  <a:prstClr val="white"/>
                </a:solidFill>
              </a:endParaRPr>
            </a:p>
          </p:txBody>
        </p:sp>
        <p:sp>
          <p:nvSpPr>
            <p:cNvPr id="111" name="Tekstvak 110">
              <a:extLst>
                <a:ext uri="{FF2B5EF4-FFF2-40B4-BE49-F238E27FC236}">
                  <a16:creationId xmlns:a16="http://schemas.microsoft.com/office/drawing/2014/main" id="{2F2B6738-A856-4DBF-B465-BC5964B0D7BC}"/>
                </a:ext>
              </a:extLst>
            </p:cNvPr>
            <p:cNvSpPr txBox="1"/>
            <p:nvPr/>
          </p:nvSpPr>
          <p:spPr>
            <a:xfrm>
              <a:off x="1013868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30</a:t>
              </a:r>
              <a:endParaRPr lang="nl-NL" sz="1000" dirty="0">
                <a:solidFill>
                  <a:prstClr val="white"/>
                </a:solidFill>
              </a:endParaRPr>
            </a:p>
          </p:txBody>
        </p:sp>
        <p:sp>
          <p:nvSpPr>
            <p:cNvPr id="112" name="Tekstvak 111">
              <a:extLst>
                <a:ext uri="{FF2B5EF4-FFF2-40B4-BE49-F238E27FC236}">
                  <a16:creationId xmlns:a16="http://schemas.microsoft.com/office/drawing/2014/main" id="{C941D233-C1E8-47A4-83C7-CEDB158017C3}"/>
                </a:ext>
              </a:extLst>
            </p:cNvPr>
            <p:cNvSpPr txBox="1"/>
            <p:nvPr/>
          </p:nvSpPr>
          <p:spPr>
            <a:xfrm>
              <a:off x="10786131" y="6102356"/>
              <a:ext cx="216000" cy="144000"/>
            </a:xfrm>
            <a:prstGeom prst="rect">
              <a:avLst/>
            </a:prstGeom>
            <a:noFill/>
          </p:spPr>
          <p:txBody>
            <a:bodyPr wrap="square" lIns="0" tIns="0" rIns="0" bIns="0" rtlCol="0" anchor="ctr">
              <a:noAutofit/>
            </a:bodyPr>
            <a:lstStyle/>
            <a:p>
              <a:pPr algn="ctr"/>
              <a:r>
                <a:rPr lang="nl-NL" sz="1000" b="1" dirty="0">
                  <a:solidFill>
                    <a:prstClr val="white"/>
                  </a:solidFill>
                </a:rPr>
                <a:t>32</a:t>
              </a:r>
              <a:endParaRPr lang="nl-NL" sz="1000" dirty="0">
                <a:solidFill>
                  <a:prstClr val="white"/>
                </a:solidFill>
              </a:endParaRPr>
            </a:p>
          </p:txBody>
        </p:sp>
        <p:cxnSp>
          <p:nvCxnSpPr>
            <p:cNvPr id="119" name="Rechte verbindingslijn 118" title="K-lijnen">
              <a:extLst>
                <a:ext uri="{FF2B5EF4-FFF2-40B4-BE49-F238E27FC236}">
                  <a16:creationId xmlns:a16="http://schemas.microsoft.com/office/drawing/2014/main" id="{B2F5D208-76CB-4E99-B318-4CFFE5BABDD1}"/>
                </a:ext>
              </a:extLst>
            </p:cNvPr>
            <p:cNvCxnSpPr>
              <a:cxnSpLocks/>
            </p:cNvCxnSpPr>
            <p:nvPr/>
          </p:nvCxnSpPr>
          <p:spPr>
            <a:xfrm>
              <a:off x="8947876"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125" name="Rechte verbindingslijn 124" title="K-lijnen">
              <a:extLst>
                <a:ext uri="{FF2B5EF4-FFF2-40B4-BE49-F238E27FC236}">
                  <a16:creationId xmlns:a16="http://schemas.microsoft.com/office/drawing/2014/main" id="{B7494A14-757D-4771-B974-AF9C4A42FDE7}"/>
                </a:ext>
              </a:extLst>
            </p:cNvPr>
            <p:cNvCxnSpPr>
              <a:cxnSpLocks/>
            </p:cNvCxnSpPr>
            <p:nvPr/>
          </p:nvCxnSpPr>
          <p:spPr>
            <a:xfrm>
              <a:off x="10242440" y="577800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cxnSp>
        <p:nvCxnSpPr>
          <p:cNvPr id="177" name="Rechte verbindingslijn 176" title="Bijschrift regels">
            <a:extLst>
              <a:ext uri="{FF2B5EF4-FFF2-40B4-BE49-F238E27FC236}">
                <a16:creationId xmlns:a16="http://schemas.microsoft.com/office/drawing/2014/main" id="{748624D8-A75F-4E91-B76D-0419E48EB017}"/>
              </a:ext>
            </a:extLst>
          </p:cNvPr>
          <p:cNvCxnSpPr>
            <a:cxnSpLocks/>
          </p:cNvCxnSpPr>
          <p:nvPr/>
        </p:nvCxnSpPr>
        <p:spPr>
          <a:xfrm>
            <a:off x="8947876" y="2011680"/>
            <a:ext cx="0" cy="3936328"/>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56" name="Rechte verbindingslijn 55" title="Bijschrift regels">
            <a:extLst>
              <a:ext uri="{FF2B5EF4-FFF2-40B4-BE49-F238E27FC236}">
                <a16:creationId xmlns:a16="http://schemas.microsoft.com/office/drawing/2014/main" id="{D8CC268F-92F4-41DE-866F-F6BF296668DE}"/>
              </a:ext>
            </a:extLst>
          </p:cNvPr>
          <p:cNvCxnSpPr>
            <a:cxnSpLocks/>
          </p:cNvCxnSpPr>
          <p:nvPr/>
        </p:nvCxnSpPr>
        <p:spPr>
          <a:xfrm>
            <a:off x="10242440" y="3108996"/>
            <a:ext cx="0" cy="2839012"/>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32" name="Ovaal 131">
            <a:extLst>
              <a:ext uri="{FF2B5EF4-FFF2-40B4-BE49-F238E27FC236}">
                <a16:creationId xmlns:a16="http://schemas.microsoft.com/office/drawing/2014/main" id="{46B7F3B1-E639-4E45-8C09-EEE9623F5744}"/>
              </a:ext>
            </a:extLst>
          </p:cNvPr>
          <p:cNvSpPr/>
          <p:nvPr/>
        </p:nvSpPr>
        <p:spPr>
          <a:xfrm>
            <a:off x="11363584" y="6035473"/>
            <a:ext cx="256014" cy="256014"/>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133" name="Tekstvak 132">
            <a:extLst>
              <a:ext uri="{FF2B5EF4-FFF2-40B4-BE49-F238E27FC236}">
                <a16:creationId xmlns:a16="http://schemas.microsoft.com/office/drawing/2014/main" id="{C941D233-C1E8-47A4-83C7-CEDB158017C3}"/>
              </a:ext>
            </a:extLst>
          </p:cNvPr>
          <p:cNvSpPr txBox="1"/>
          <p:nvPr/>
        </p:nvSpPr>
        <p:spPr>
          <a:xfrm>
            <a:off x="11376413" y="6100209"/>
            <a:ext cx="216000" cy="144000"/>
          </a:xfrm>
          <a:prstGeom prst="rect">
            <a:avLst/>
          </a:prstGeom>
          <a:noFill/>
        </p:spPr>
        <p:txBody>
          <a:bodyPr wrap="square" lIns="0" tIns="0" rIns="0" bIns="0" rtlCol="0" anchor="ctr">
            <a:noAutofit/>
          </a:bodyPr>
          <a:lstStyle/>
          <a:p>
            <a:pPr algn="ctr"/>
            <a:r>
              <a:rPr lang="nl-NL" sz="1000" b="1" dirty="0">
                <a:solidFill>
                  <a:prstClr val="white"/>
                </a:solidFill>
              </a:rPr>
              <a:t>34</a:t>
            </a:r>
            <a:endParaRPr lang="nl-NL" sz="1000" dirty="0">
              <a:solidFill>
                <a:prstClr val="white"/>
              </a:solidFill>
            </a:endParaRPr>
          </a:p>
        </p:txBody>
      </p:sp>
      <p:pic>
        <p:nvPicPr>
          <p:cNvPr id="147" name="Afbeelding 146">
            <a:hlinkClick r:id="" action="ppaction://hlinkshowjump?jump=firstslide"/>
          </p:cNvPr>
          <p:cNvPicPr>
            <a:picLocks noChangeAspect="1"/>
          </p:cNvPicPr>
          <p:nvPr/>
        </p:nvPicPr>
        <p:blipFill>
          <a:blip r:embed="rId6"/>
          <a:stretch>
            <a:fillRect/>
          </a:stretch>
        </p:blipFill>
        <p:spPr>
          <a:xfrm>
            <a:off x="373488" y="940158"/>
            <a:ext cx="1931830" cy="1029503"/>
          </a:xfrm>
          <a:prstGeom prst="rect">
            <a:avLst/>
          </a:prstGeom>
        </p:spPr>
      </p:pic>
    </p:spTree>
    <p:extLst>
      <p:ext uri="{BB962C8B-B14F-4D97-AF65-F5344CB8AC3E}">
        <p14:creationId xmlns:p14="http://schemas.microsoft.com/office/powerpoint/2010/main" val="1193681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Handige websites w.o. </a:t>
            </a:r>
          </a:p>
        </p:txBody>
      </p:sp>
      <p:graphicFrame>
        <p:nvGraphicFramePr>
          <p:cNvPr id="3" name="Tabel 2"/>
          <p:cNvGraphicFramePr>
            <a:graphicFrameLocks noGrp="1"/>
          </p:cNvGraphicFramePr>
          <p:nvPr>
            <p:extLst>
              <p:ext uri="{D42A27DB-BD31-4B8C-83A1-F6EECF244321}">
                <p14:modId xmlns:p14="http://schemas.microsoft.com/office/powerpoint/2010/main" val="814066733"/>
              </p:ext>
            </p:extLst>
          </p:nvPr>
        </p:nvGraphicFramePr>
        <p:xfrm>
          <a:off x="431800" y="1999656"/>
          <a:ext cx="11339512" cy="1504908"/>
        </p:xfrm>
        <a:graphic>
          <a:graphicData uri="http://schemas.openxmlformats.org/drawingml/2006/table">
            <a:tbl>
              <a:tblPr/>
              <a:tblGrid>
                <a:gridCol w="4396436">
                  <a:extLst>
                    <a:ext uri="{9D8B030D-6E8A-4147-A177-3AD203B41FA5}">
                      <a16:colId xmlns:a16="http://schemas.microsoft.com/office/drawing/2014/main" val="20000"/>
                    </a:ext>
                  </a:extLst>
                </a:gridCol>
                <a:gridCol w="1000918">
                  <a:extLst>
                    <a:ext uri="{9D8B030D-6E8A-4147-A177-3AD203B41FA5}">
                      <a16:colId xmlns:a16="http://schemas.microsoft.com/office/drawing/2014/main" val="20001"/>
                    </a:ext>
                  </a:extLst>
                </a:gridCol>
                <a:gridCol w="823540">
                  <a:extLst>
                    <a:ext uri="{9D8B030D-6E8A-4147-A177-3AD203B41FA5}">
                      <a16:colId xmlns:a16="http://schemas.microsoft.com/office/drawing/2014/main" val="20002"/>
                    </a:ext>
                  </a:extLst>
                </a:gridCol>
                <a:gridCol w="1482372">
                  <a:extLst>
                    <a:ext uri="{9D8B030D-6E8A-4147-A177-3AD203B41FA5}">
                      <a16:colId xmlns:a16="http://schemas.microsoft.com/office/drawing/2014/main" val="20003"/>
                    </a:ext>
                  </a:extLst>
                </a:gridCol>
                <a:gridCol w="1482372">
                  <a:extLst>
                    <a:ext uri="{9D8B030D-6E8A-4147-A177-3AD203B41FA5}">
                      <a16:colId xmlns:a16="http://schemas.microsoft.com/office/drawing/2014/main" val="20004"/>
                    </a:ext>
                  </a:extLst>
                </a:gridCol>
                <a:gridCol w="1178296">
                  <a:extLst>
                    <a:ext uri="{9D8B030D-6E8A-4147-A177-3AD203B41FA5}">
                      <a16:colId xmlns:a16="http://schemas.microsoft.com/office/drawing/2014/main" val="20005"/>
                    </a:ext>
                  </a:extLst>
                </a:gridCol>
                <a:gridCol w="975578">
                  <a:extLst>
                    <a:ext uri="{9D8B030D-6E8A-4147-A177-3AD203B41FA5}">
                      <a16:colId xmlns:a16="http://schemas.microsoft.com/office/drawing/2014/main" val="20006"/>
                    </a:ext>
                  </a:extLst>
                </a:gridCol>
              </a:tblGrid>
              <a:tr h="222854">
                <a:tc>
                  <a:txBody>
                    <a:bodyPr/>
                    <a:lstStyle/>
                    <a:p>
                      <a:pPr algn="l" fontAlgn="ctr"/>
                      <a:r>
                        <a:rPr lang="nl-NL" sz="1100" b="1" i="0" u="none" strike="noStrike" dirty="0" err="1">
                          <a:solidFill>
                            <a:srgbClr val="000000"/>
                          </a:solidFill>
                          <a:effectLst/>
                          <a:latin typeface="Segoe UI Semibold" panose="020B0702040204020203" pitchFamily="34" charset="0"/>
                        </a:rPr>
                        <a:t>onderzoeksvaardigheden</a:t>
                      </a:r>
                      <a:endParaRPr lang="nl-NL" sz="1100" b="1" i="0" u="none" strike="noStrike" dirty="0">
                        <a:solidFill>
                          <a:srgbClr val="000000"/>
                        </a:solidFill>
                        <a:effectLst/>
                        <a:latin typeface="Segoe UI Semibold" panose="020B0702040204020203" pitchFamily="34" charset="0"/>
                      </a:endParaRPr>
                    </a:p>
                  </a:txBody>
                  <a:tcPr marL="9524" marR="9524" marT="9524" marB="45714"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r"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r"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r"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0000"/>
                  </a:ext>
                </a:extLst>
              </a:tr>
              <a:tr h="222854">
                <a:tc>
                  <a:txBody>
                    <a:bodyPr/>
                    <a:lstStyle/>
                    <a:p>
                      <a:pPr algn="l" fontAlgn="ctr"/>
                      <a:endParaRPr lang="nl-NL" sz="1100" b="0" i="0" u="none" strike="noStrike">
                        <a:solidFill>
                          <a:srgbClr val="000000"/>
                        </a:solidFill>
                        <a:effectLst/>
                        <a:latin typeface="Segoe UI Semibold" panose="020B0702040204020203" pitchFamily="34" charset="0"/>
                      </a:endParaRPr>
                    </a:p>
                  </a:txBody>
                  <a:tcPr marL="9524" marR="9524" marT="9524" marB="45714"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tcPr>
                </a:tc>
                <a:tc>
                  <a:txBody>
                    <a:bodyPr/>
                    <a:lstStyle/>
                    <a:p>
                      <a:pPr algn="r"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tcPr>
                </a:tc>
                <a:tc>
                  <a:txBody>
                    <a:bodyPr/>
                    <a:lstStyle/>
                    <a:p>
                      <a:pPr algn="r"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tcPr>
                </a:tc>
                <a:tc>
                  <a:txBody>
                    <a:bodyPr/>
                    <a:lstStyle/>
                    <a:p>
                      <a:pPr algn="r"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tcPr>
                </a:tc>
                <a:tc>
                  <a:txBody>
                    <a:bodyPr/>
                    <a:lstStyle/>
                    <a:p>
                      <a:pPr algn="l"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tcPr>
                </a:tc>
                <a:tc>
                  <a:txBody>
                    <a:bodyPr/>
                    <a:lstStyle/>
                    <a:p>
                      <a:pPr algn="l"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tcPr>
                </a:tc>
                <a:tc>
                  <a:txBody>
                    <a:bodyPr/>
                    <a:lstStyle/>
                    <a:p>
                      <a:pPr algn="l"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10001"/>
                  </a:ext>
                </a:extLst>
              </a:tr>
              <a:tr h="222854">
                <a:tc>
                  <a:txBody>
                    <a:bodyPr/>
                    <a:lstStyle/>
                    <a:p>
                      <a:pPr algn="l" fontAlgn="ctr"/>
                      <a:r>
                        <a:rPr lang="nl-NL" sz="1100" b="1" i="0" u="none" strike="noStrike">
                          <a:solidFill>
                            <a:srgbClr val="FFFFFF"/>
                          </a:solidFill>
                          <a:effectLst/>
                          <a:latin typeface="Segoe UI Semibold" panose="020B0702040204020203" pitchFamily="34" charset="0"/>
                        </a:rPr>
                        <a:t>Naam</a:t>
                      </a:r>
                    </a:p>
                  </a:txBody>
                  <a:tcPr marL="9524" marR="9524" marT="9524" marB="45714" anchor="ctr">
                    <a:lnL>
                      <a:noFill/>
                    </a:lnL>
                    <a:lnR>
                      <a:noFill/>
                    </a:lnR>
                    <a:lnT>
                      <a:noFill/>
                    </a:lnT>
                    <a:lnB>
                      <a:noFill/>
                    </a:lnB>
                    <a:solidFill>
                      <a:srgbClr val="0C88DA"/>
                    </a:solidFill>
                  </a:tcPr>
                </a:tc>
                <a:tc>
                  <a:txBody>
                    <a:bodyPr/>
                    <a:lstStyle/>
                    <a:p>
                      <a:pPr algn="l" fontAlgn="ctr"/>
                      <a:r>
                        <a:rPr lang="nl-NL" sz="1100" b="1" i="0" u="none" strike="noStrike" dirty="0">
                          <a:solidFill>
                            <a:srgbClr val="FFFFFF"/>
                          </a:solidFill>
                          <a:effectLst/>
                          <a:latin typeface="Segoe UI" panose="020B0502040204020203" pitchFamily="34" charset="0"/>
                        </a:rPr>
                        <a:t>Leerjaar</a:t>
                      </a:r>
                    </a:p>
                  </a:txBody>
                  <a:tcPr marL="9524" marR="9524" marT="9524" marB="45714" anchor="ctr">
                    <a:lnL>
                      <a:noFill/>
                    </a:lnL>
                    <a:lnR>
                      <a:noFill/>
                    </a:lnR>
                    <a:lnT>
                      <a:noFill/>
                    </a:lnT>
                    <a:lnB>
                      <a:noFill/>
                    </a:lnB>
                    <a:solidFill>
                      <a:srgbClr val="0C88DA"/>
                    </a:solidFill>
                  </a:tcPr>
                </a:tc>
                <a:tc>
                  <a:txBody>
                    <a:bodyPr/>
                    <a:lstStyle/>
                    <a:p>
                      <a:pPr algn="l" fontAlgn="ctr"/>
                      <a:r>
                        <a:rPr lang="nl-NL" sz="1100" b="1" i="0" u="none" strike="noStrike" dirty="0">
                          <a:solidFill>
                            <a:srgbClr val="FFFFFF"/>
                          </a:solidFill>
                          <a:effectLst/>
                          <a:latin typeface="Segoe UI" panose="020B0502040204020203" pitchFamily="34" charset="0"/>
                        </a:rPr>
                        <a:t>Soort</a:t>
                      </a:r>
                    </a:p>
                  </a:txBody>
                  <a:tcPr marL="9524" marR="9524" marT="9524" marB="45714" anchor="ctr">
                    <a:lnL>
                      <a:noFill/>
                    </a:lnL>
                    <a:lnR>
                      <a:noFill/>
                    </a:lnR>
                    <a:lnT>
                      <a:noFill/>
                    </a:lnT>
                    <a:lnB>
                      <a:noFill/>
                    </a:lnB>
                    <a:solidFill>
                      <a:srgbClr val="0C88DA"/>
                    </a:solidFill>
                  </a:tcPr>
                </a:tc>
                <a:tc>
                  <a:txBody>
                    <a:bodyPr/>
                    <a:lstStyle/>
                    <a:p>
                      <a:pPr algn="l" fontAlgn="ctr"/>
                      <a:r>
                        <a:rPr lang="nl-NL" sz="1100" b="1" i="0" u="none" strike="noStrike" dirty="0">
                          <a:solidFill>
                            <a:srgbClr val="FFFFFF"/>
                          </a:solidFill>
                          <a:effectLst/>
                          <a:latin typeface="Segoe UI" panose="020B0502040204020203" pitchFamily="34" charset="0"/>
                        </a:rPr>
                        <a:t>Toepassing</a:t>
                      </a:r>
                    </a:p>
                  </a:txBody>
                  <a:tcPr marL="9524" marR="9524" marT="9524" marB="45714" anchor="ctr">
                    <a:lnL>
                      <a:noFill/>
                    </a:lnL>
                    <a:lnR>
                      <a:noFill/>
                    </a:lnR>
                    <a:lnT>
                      <a:noFill/>
                    </a:lnT>
                    <a:lnB>
                      <a:noFill/>
                    </a:lnB>
                    <a:solidFill>
                      <a:srgbClr val="0C88DA"/>
                    </a:solidFill>
                  </a:tcPr>
                </a:tc>
                <a:tc>
                  <a:txBody>
                    <a:bodyPr/>
                    <a:lstStyle/>
                    <a:p>
                      <a:pPr algn="l" fontAlgn="ctr"/>
                      <a:r>
                        <a:rPr lang="nl-NL" sz="1100" b="1" i="0" u="none" strike="noStrike" dirty="0">
                          <a:solidFill>
                            <a:srgbClr val="FFFFFF"/>
                          </a:solidFill>
                          <a:effectLst/>
                          <a:latin typeface="Segoe UI" panose="020B0502040204020203" pitchFamily="34" charset="0"/>
                        </a:rPr>
                        <a:t>opmerking</a:t>
                      </a:r>
                    </a:p>
                  </a:txBody>
                  <a:tcPr marL="9524" marR="9524" marT="9524" marB="45714" anchor="ctr">
                    <a:lnL>
                      <a:noFill/>
                    </a:lnL>
                    <a:lnR>
                      <a:noFill/>
                    </a:lnR>
                    <a:lnT>
                      <a:noFill/>
                    </a:lnT>
                    <a:lnB>
                      <a:noFill/>
                    </a:lnB>
                    <a:solidFill>
                      <a:srgbClr val="0C88DA"/>
                    </a:solidFill>
                  </a:tcPr>
                </a:tc>
                <a:tc>
                  <a:txBody>
                    <a:bodyPr/>
                    <a:lstStyle/>
                    <a:p>
                      <a:pPr algn="l" fontAlgn="ctr"/>
                      <a:r>
                        <a:rPr lang="nl-NL" sz="1100" b="1" i="0" u="none" strike="noStrike">
                          <a:solidFill>
                            <a:srgbClr val="FFFFFF"/>
                          </a:solidFill>
                          <a:effectLst/>
                          <a:latin typeface="Segoe UI" panose="020B0502040204020203" pitchFamily="34" charset="0"/>
                        </a:rPr>
                        <a:t>Koppeling</a:t>
                      </a:r>
                    </a:p>
                  </a:txBody>
                  <a:tcPr marL="9524" marR="9524" marT="9524" marB="45714" anchor="ctr">
                    <a:lnL>
                      <a:noFill/>
                    </a:lnL>
                    <a:lnR>
                      <a:noFill/>
                    </a:lnR>
                    <a:lnT>
                      <a:noFill/>
                    </a:lnT>
                    <a:lnB>
                      <a:noFill/>
                    </a:lnB>
                    <a:solidFill>
                      <a:srgbClr val="0C88DA"/>
                    </a:solidFill>
                  </a:tcPr>
                </a:tc>
                <a:tc>
                  <a:txBody>
                    <a:bodyPr/>
                    <a:lstStyle/>
                    <a:p>
                      <a:pPr algn="l" fontAlgn="ctr"/>
                      <a:r>
                        <a:rPr lang="nl-NL" sz="1100" b="1" i="0" u="none" strike="noStrike">
                          <a:solidFill>
                            <a:srgbClr val="FFFFFF"/>
                          </a:solidFill>
                          <a:effectLst/>
                          <a:latin typeface="Segoe UI" panose="020B0502040204020203" pitchFamily="34" charset="0"/>
                        </a:rPr>
                        <a:t>Type</a:t>
                      </a:r>
                    </a:p>
                  </a:txBody>
                  <a:tcPr marL="9524" marR="9524" marT="9524" marB="45714" anchor="ctr">
                    <a:lnL>
                      <a:noFill/>
                    </a:lnL>
                    <a:lnR>
                      <a:noFill/>
                    </a:lnR>
                    <a:lnT>
                      <a:noFill/>
                    </a:lnT>
                    <a:lnB>
                      <a:noFill/>
                    </a:lnB>
                    <a:solidFill>
                      <a:srgbClr val="0C88DA"/>
                    </a:solidFill>
                  </a:tcPr>
                </a:tc>
                <a:extLst>
                  <a:ext uri="{0D108BD9-81ED-4DB2-BD59-A6C34878D82A}">
                    <a16:rowId xmlns:a16="http://schemas.microsoft.com/office/drawing/2014/main" val="10002"/>
                  </a:ext>
                </a:extLst>
              </a:tr>
              <a:tr h="390470">
                <a:tc>
                  <a:txBody>
                    <a:bodyPr/>
                    <a:lstStyle/>
                    <a:p>
                      <a:pPr algn="l" fontAlgn="ctr"/>
                      <a:r>
                        <a:rPr lang="nl-NL" sz="1100" b="0" i="0" u="none" strike="noStrike">
                          <a:solidFill>
                            <a:srgbClr val="000000"/>
                          </a:solidFill>
                          <a:effectLst/>
                          <a:latin typeface="Segoe UI Semibold" panose="020B0702040204020203" pitchFamily="34" charset="0"/>
                        </a:rPr>
                        <a:t>Video's :: Universiteit van Nederland</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sng" strike="noStrike" dirty="0">
                          <a:solidFill>
                            <a:srgbClr val="7F7F7F"/>
                          </a:solidFill>
                          <a:effectLst/>
                          <a:latin typeface="Segoe UI" panose="020B0502040204020203" pitchFamily="34" charset="0"/>
                          <a:hlinkClick r:id="rId2"/>
                        </a:rPr>
                        <a:t>Universiteitvannederland.nl</a:t>
                      </a:r>
                      <a:endParaRPr lang="nl-NL" sz="1100" b="0" i="0" u="sng" strike="noStrike" dirty="0">
                        <a:solidFill>
                          <a:srgbClr val="7F7F7F"/>
                        </a:solidFill>
                        <a:effectLst/>
                        <a:latin typeface="Segoe UI" panose="020B0502040204020203" pitchFamily="34" charset="0"/>
                      </a:endParaRP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Website</a:t>
                      </a:r>
                    </a:p>
                  </a:txBody>
                  <a:tcPr marL="9524" marR="9524" marT="9524" marB="45714" anchor="ctr">
                    <a:lnL>
                      <a:noFill/>
                    </a:lnL>
                    <a:lnR>
                      <a:noFill/>
                    </a:lnR>
                    <a:lnT>
                      <a:noFill/>
                    </a:lnT>
                    <a:lnB>
                      <a:noFill/>
                    </a:lnB>
                  </a:tcPr>
                </a:tc>
                <a:extLst>
                  <a:ext uri="{0D108BD9-81ED-4DB2-BD59-A6C34878D82A}">
                    <a16:rowId xmlns:a16="http://schemas.microsoft.com/office/drawing/2014/main" val="10003"/>
                  </a:ext>
                </a:extLst>
              </a:tr>
              <a:tr h="222854">
                <a:tc>
                  <a:txBody>
                    <a:bodyPr/>
                    <a:lstStyle/>
                    <a:p>
                      <a:pPr algn="l" fontAlgn="ctr"/>
                      <a:r>
                        <a:rPr lang="nl-NL" sz="1100" b="0" i="0" u="none" strike="noStrike">
                          <a:solidFill>
                            <a:srgbClr val="000000"/>
                          </a:solidFill>
                          <a:effectLst/>
                          <a:latin typeface="Segoe UI Semibold" panose="020B0702040204020203" pitchFamily="34" charset="0"/>
                        </a:rPr>
                        <a:t>Ik ben leerling   Wonakademie</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sng" strike="noStrike" dirty="0">
                          <a:solidFill>
                            <a:srgbClr val="7F7F7F"/>
                          </a:solidFill>
                          <a:effectLst/>
                          <a:latin typeface="Segoe UI" panose="020B0502040204020203" pitchFamily="34" charset="0"/>
                          <a:hlinkClick r:id="rId3"/>
                        </a:rPr>
                        <a:t>Wonakademie.nl</a:t>
                      </a:r>
                      <a:endParaRPr lang="nl-NL" sz="1100" b="0" i="0" u="sng" strike="noStrike" dirty="0">
                        <a:solidFill>
                          <a:srgbClr val="7F7F7F"/>
                        </a:solidFill>
                        <a:effectLst/>
                        <a:latin typeface="Segoe UI" panose="020B0502040204020203" pitchFamily="34" charset="0"/>
                      </a:endParaRP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Website</a:t>
                      </a:r>
                    </a:p>
                  </a:txBody>
                  <a:tcPr marL="9524" marR="9524" marT="9524" marB="45714" anchor="ctr">
                    <a:lnL>
                      <a:noFill/>
                    </a:lnL>
                    <a:lnR>
                      <a:noFill/>
                    </a:lnR>
                    <a:lnT>
                      <a:noFill/>
                    </a:lnT>
                    <a:lnB>
                      <a:noFill/>
                    </a:lnB>
                  </a:tcPr>
                </a:tc>
                <a:extLst>
                  <a:ext uri="{0D108BD9-81ED-4DB2-BD59-A6C34878D82A}">
                    <a16:rowId xmlns:a16="http://schemas.microsoft.com/office/drawing/2014/main" val="10004"/>
                  </a:ext>
                </a:extLst>
              </a:tr>
              <a:tr h="222854">
                <a:tc>
                  <a:txBody>
                    <a:bodyPr/>
                    <a:lstStyle/>
                    <a:p>
                      <a:pPr algn="l" fontAlgn="ctr"/>
                      <a:r>
                        <a:rPr lang="nl-NL" sz="1100" b="0" i="0" u="none" strike="noStrike" dirty="0">
                          <a:solidFill>
                            <a:srgbClr val="000000"/>
                          </a:solidFill>
                          <a:effectLst/>
                          <a:latin typeface="Segoe UI Semibold" panose="020B0702040204020203" pitchFamily="34" charset="0"/>
                        </a:rPr>
                        <a:t>Lesvoorbeelden en Projecten   </a:t>
                      </a:r>
                      <a:r>
                        <a:rPr lang="nl-NL" sz="1100" b="0" i="0" u="none" strike="noStrike" dirty="0" err="1">
                          <a:solidFill>
                            <a:srgbClr val="000000"/>
                          </a:solidFill>
                          <a:effectLst/>
                          <a:latin typeface="Segoe UI Semibold" panose="020B0702040204020203" pitchFamily="34" charset="0"/>
                        </a:rPr>
                        <a:t>Wonakademie</a:t>
                      </a:r>
                      <a:endParaRPr lang="nl-NL" sz="1100" b="0" i="0" u="none" strike="noStrike" dirty="0">
                        <a:solidFill>
                          <a:srgbClr val="000000"/>
                        </a:solidFill>
                        <a:effectLst/>
                        <a:latin typeface="Segoe UI Semibold" panose="020B0702040204020203" pitchFamily="34" charset="0"/>
                      </a:endParaRP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sng" strike="noStrike" dirty="0">
                          <a:solidFill>
                            <a:srgbClr val="7F7F7F"/>
                          </a:solidFill>
                          <a:effectLst/>
                          <a:latin typeface="Segoe UI" panose="020B0502040204020203" pitchFamily="34" charset="0"/>
                          <a:hlinkClick r:id="rId4"/>
                        </a:rPr>
                        <a:t>Wonakademie.nl</a:t>
                      </a:r>
                      <a:endParaRPr lang="nl-NL" sz="1100" b="0" i="0" u="sng" strike="noStrike" dirty="0">
                        <a:solidFill>
                          <a:srgbClr val="7F7F7F"/>
                        </a:solidFill>
                        <a:effectLst/>
                        <a:latin typeface="Segoe UI" panose="020B0502040204020203" pitchFamily="34" charset="0"/>
                      </a:endParaRPr>
                    </a:p>
                  </a:txBody>
                  <a:tcPr marL="9524" marR="9524" marT="9524" marB="45714" anchor="ctr">
                    <a:lnL>
                      <a:noFill/>
                    </a:lnL>
                    <a:lnR>
                      <a:noFill/>
                    </a:lnR>
                    <a:lnT>
                      <a:noFill/>
                    </a:lnT>
                    <a:lnB>
                      <a:noFill/>
                    </a:lnB>
                  </a:tcPr>
                </a:tc>
                <a:tc>
                  <a:txBody>
                    <a:bodyPr/>
                    <a:lstStyle/>
                    <a:p>
                      <a:pPr algn="l" fontAlgn="ctr"/>
                      <a:r>
                        <a:rPr lang="nl-NL" sz="1100" b="0" i="0" u="none" strike="noStrike" dirty="0">
                          <a:solidFill>
                            <a:srgbClr val="000000"/>
                          </a:solidFill>
                          <a:effectLst/>
                          <a:latin typeface="Segoe UI" panose="020B0502040204020203" pitchFamily="34" charset="0"/>
                        </a:rPr>
                        <a:t>Website</a:t>
                      </a:r>
                    </a:p>
                  </a:txBody>
                  <a:tcPr marL="9524" marR="9524" marT="9524" marB="45714" anchor="ctr">
                    <a:lnL>
                      <a:noFill/>
                    </a:lnL>
                    <a:lnR>
                      <a:noFill/>
                    </a:lnR>
                    <a:lnT>
                      <a:noFill/>
                    </a:lnT>
                    <a:lnB>
                      <a:noFill/>
                    </a:lnB>
                  </a:tcPr>
                </a:tc>
                <a:extLst>
                  <a:ext uri="{0D108BD9-81ED-4DB2-BD59-A6C34878D82A}">
                    <a16:rowId xmlns:a16="http://schemas.microsoft.com/office/drawing/2014/main" val="10005"/>
                  </a:ext>
                </a:extLst>
              </a:tr>
            </a:tbl>
          </a:graphicData>
        </a:graphic>
      </p:graphicFrame>
      <p:pic>
        <p:nvPicPr>
          <p:cNvPr id="4" name="Afbeelding 3">
            <a:hlinkClick r:id="" action="ppaction://hlinkshowjump?jump=firstslide"/>
          </p:cNvPr>
          <p:cNvPicPr>
            <a:picLocks noChangeAspect="1"/>
          </p:cNvPicPr>
          <p:nvPr/>
        </p:nvPicPr>
        <p:blipFill>
          <a:blip r:embed="rId5"/>
          <a:stretch>
            <a:fillRect/>
          </a:stretch>
        </p:blipFill>
        <p:spPr>
          <a:xfrm>
            <a:off x="373488" y="940158"/>
            <a:ext cx="1931830" cy="1029503"/>
          </a:xfrm>
          <a:prstGeom prst="rect">
            <a:avLst/>
          </a:prstGeom>
        </p:spPr>
      </p:pic>
    </p:spTree>
    <p:extLst>
      <p:ext uri="{BB962C8B-B14F-4D97-AF65-F5344CB8AC3E}">
        <p14:creationId xmlns:p14="http://schemas.microsoft.com/office/powerpoint/2010/main" val="2198085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De bewoonbare wereld - energietransitie</a:t>
            </a:r>
          </a:p>
        </p:txBody>
      </p:sp>
      <p:graphicFrame>
        <p:nvGraphicFramePr>
          <p:cNvPr id="3" name="Tabel 2"/>
          <p:cNvGraphicFramePr>
            <a:graphicFrameLocks noGrp="1"/>
          </p:cNvGraphicFramePr>
          <p:nvPr>
            <p:extLst>
              <p:ext uri="{D42A27DB-BD31-4B8C-83A1-F6EECF244321}">
                <p14:modId xmlns:p14="http://schemas.microsoft.com/office/powerpoint/2010/main" val="1733375828"/>
              </p:ext>
            </p:extLst>
          </p:nvPr>
        </p:nvGraphicFramePr>
        <p:xfrm>
          <a:off x="534831" y="2160164"/>
          <a:ext cx="11339512" cy="2342990"/>
        </p:xfrm>
        <a:graphic>
          <a:graphicData uri="http://schemas.openxmlformats.org/drawingml/2006/table">
            <a:tbl>
              <a:tblPr/>
              <a:tblGrid>
                <a:gridCol w="4396436">
                  <a:extLst>
                    <a:ext uri="{9D8B030D-6E8A-4147-A177-3AD203B41FA5}">
                      <a16:colId xmlns:a16="http://schemas.microsoft.com/office/drawing/2014/main" val="20000"/>
                    </a:ext>
                  </a:extLst>
                </a:gridCol>
                <a:gridCol w="1000918">
                  <a:extLst>
                    <a:ext uri="{9D8B030D-6E8A-4147-A177-3AD203B41FA5}">
                      <a16:colId xmlns:a16="http://schemas.microsoft.com/office/drawing/2014/main" val="20001"/>
                    </a:ext>
                  </a:extLst>
                </a:gridCol>
                <a:gridCol w="823540">
                  <a:extLst>
                    <a:ext uri="{9D8B030D-6E8A-4147-A177-3AD203B41FA5}">
                      <a16:colId xmlns:a16="http://schemas.microsoft.com/office/drawing/2014/main" val="20002"/>
                    </a:ext>
                  </a:extLst>
                </a:gridCol>
                <a:gridCol w="1482372">
                  <a:extLst>
                    <a:ext uri="{9D8B030D-6E8A-4147-A177-3AD203B41FA5}">
                      <a16:colId xmlns:a16="http://schemas.microsoft.com/office/drawing/2014/main" val="20003"/>
                    </a:ext>
                  </a:extLst>
                </a:gridCol>
                <a:gridCol w="1482372">
                  <a:extLst>
                    <a:ext uri="{9D8B030D-6E8A-4147-A177-3AD203B41FA5}">
                      <a16:colId xmlns:a16="http://schemas.microsoft.com/office/drawing/2014/main" val="20004"/>
                    </a:ext>
                  </a:extLst>
                </a:gridCol>
                <a:gridCol w="1178296">
                  <a:extLst>
                    <a:ext uri="{9D8B030D-6E8A-4147-A177-3AD203B41FA5}">
                      <a16:colId xmlns:a16="http://schemas.microsoft.com/office/drawing/2014/main" val="20005"/>
                    </a:ext>
                  </a:extLst>
                </a:gridCol>
                <a:gridCol w="975578">
                  <a:extLst>
                    <a:ext uri="{9D8B030D-6E8A-4147-A177-3AD203B41FA5}">
                      <a16:colId xmlns:a16="http://schemas.microsoft.com/office/drawing/2014/main" val="20006"/>
                    </a:ext>
                  </a:extLst>
                </a:gridCol>
              </a:tblGrid>
              <a:tr h="222854">
                <a:tc>
                  <a:txBody>
                    <a:bodyPr/>
                    <a:lstStyle/>
                    <a:p>
                      <a:pPr algn="l" fontAlgn="ctr"/>
                      <a:r>
                        <a:rPr lang="nl-NL" sz="1100" b="1" i="0" u="none" strike="noStrike" dirty="0">
                          <a:solidFill>
                            <a:srgbClr val="000000"/>
                          </a:solidFill>
                          <a:effectLst/>
                          <a:latin typeface="Segoe UI Semibold" panose="020B0702040204020203" pitchFamily="34" charset="0"/>
                        </a:rPr>
                        <a:t>energietransitie</a:t>
                      </a:r>
                    </a:p>
                  </a:txBody>
                  <a:tcPr marL="9524" marR="9524" marT="9524" marB="45714"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r"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r"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r"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0000"/>
                  </a:ext>
                </a:extLst>
              </a:tr>
              <a:tr h="222854">
                <a:tc>
                  <a:txBody>
                    <a:bodyPr/>
                    <a:lstStyle/>
                    <a:p>
                      <a:pPr algn="l" fontAlgn="ctr"/>
                      <a:endParaRPr lang="nl-NL" sz="1100" b="0" i="0" u="none" strike="noStrike">
                        <a:solidFill>
                          <a:srgbClr val="000000"/>
                        </a:solidFill>
                        <a:effectLst/>
                        <a:latin typeface="Segoe UI Semibold" panose="020B0702040204020203" pitchFamily="34" charset="0"/>
                      </a:endParaRPr>
                    </a:p>
                  </a:txBody>
                  <a:tcPr marL="9524" marR="9524" marT="9524" marB="45714"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tcPr>
                </a:tc>
                <a:tc>
                  <a:txBody>
                    <a:bodyPr/>
                    <a:lstStyle/>
                    <a:p>
                      <a:pPr algn="r"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tcPr>
                </a:tc>
                <a:tc>
                  <a:txBody>
                    <a:bodyPr/>
                    <a:lstStyle/>
                    <a:p>
                      <a:pPr algn="r"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tcPr>
                </a:tc>
                <a:tc>
                  <a:txBody>
                    <a:bodyPr/>
                    <a:lstStyle/>
                    <a:p>
                      <a:pPr algn="r"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tcPr>
                </a:tc>
                <a:tc>
                  <a:txBody>
                    <a:bodyPr/>
                    <a:lstStyle/>
                    <a:p>
                      <a:pPr algn="l"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tcPr>
                </a:tc>
                <a:tc>
                  <a:txBody>
                    <a:bodyPr/>
                    <a:lstStyle/>
                    <a:p>
                      <a:pPr algn="l"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tcPr>
                </a:tc>
                <a:tc>
                  <a:txBody>
                    <a:bodyPr/>
                    <a:lstStyle/>
                    <a:p>
                      <a:pPr algn="l" fontAlgn="ctr"/>
                      <a:endParaRPr lang="nl-NL" sz="1100" b="0" i="0" u="none" strike="noStrike">
                        <a:solidFill>
                          <a:srgbClr val="000000"/>
                        </a:solidFill>
                        <a:effectLst/>
                        <a:latin typeface="Segoe UI" panose="020B0502040204020203" pitchFamily="34" charset="0"/>
                      </a:endParaRPr>
                    </a:p>
                  </a:txBody>
                  <a:tcPr marL="9524" marR="9524" marT="9524" marB="45714"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10001"/>
                  </a:ext>
                </a:extLst>
              </a:tr>
              <a:tr h="222854">
                <a:tc>
                  <a:txBody>
                    <a:bodyPr/>
                    <a:lstStyle/>
                    <a:p>
                      <a:pPr algn="l" fontAlgn="ctr"/>
                      <a:r>
                        <a:rPr lang="nl-NL" sz="1100" b="1" i="0" u="none" strike="noStrike">
                          <a:solidFill>
                            <a:srgbClr val="FFFFFF"/>
                          </a:solidFill>
                          <a:effectLst/>
                          <a:latin typeface="Segoe UI Semibold" panose="020B0702040204020203" pitchFamily="34" charset="0"/>
                        </a:rPr>
                        <a:t>Naam</a:t>
                      </a:r>
                    </a:p>
                  </a:txBody>
                  <a:tcPr marL="9524" marR="9524" marT="9524" marB="45714" anchor="ctr">
                    <a:lnL>
                      <a:noFill/>
                    </a:lnL>
                    <a:lnR>
                      <a:noFill/>
                    </a:lnR>
                    <a:lnT>
                      <a:noFill/>
                    </a:lnT>
                    <a:lnB>
                      <a:noFill/>
                    </a:lnB>
                    <a:solidFill>
                      <a:srgbClr val="0C88DA"/>
                    </a:solidFill>
                  </a:tcPr>
                </a:tc>
                <a:tc>
                  <a:txBody>
                    <a:bodyPr/>
                    <a:lstStyle/>
                    <a:p>
                      <a:pPr algn="l" fontAlgn="ctr"/>
                      <a:r>
                        <a:rPr lang="nl-NL" sz="1100" b="1" i="0" u="none" strike="noStrike" dirty="0">
                          <a:solidFill>
                            <a:srgbClr val="FFFFFF"/>
                          </a:solidFill>
                          <a:effectLst/>
                          <a:latin typeface="Segoe UI" panose="020B0502040204020203" pitchFamily="34" charset="0"/>
                        </a:rPr>
                        <a:t>Vakgebied</a:t>
                      </a:r>
                    </a:p>
                  </a:txBody>
                  <a:tcPr marL="9524" marR="9524" marT="9524" marB="45714" anchor="ctr">
                    <a:lnL>
                      <a:noFill/>
                    </a:lnL>
                    <a:lnR>
                      <a:noFill/>
                    </a:lnR>
                    <a:lnT>
                      <a:noFill/>
                    </a:lnT>
                    <a:lnB>
                      <a:noFill/>
                    </a:lnB>
                    <a:solidFill>
                      <a:srgbClr val="0C88DA"/>
                    </a:solidFill>
                  </a:tcPr>
                </a:tc>
                <a:tc>
                  <a:txBody>
                    <a:bodyPr/>
                    <a:lstStyle/>
                    <a:p>
                      <a:pPr algn="l" fontAlgn="ctr"/>
                      <a:r>
                        <a:rPr lang="nl-NL" sz="1100" b="1" i="0" u="none" strike="noStrike" dirty="0">
                          <a:solidFill>
                            <a:srgbClr val="FFFFFF"/>
                          </a:solidFill>
                          <a:effectLst/>
                          <a:latin typeface="Segoe UI" panose="020B0502040204020203" pitchFamily="34" charset="0"/>
                        </a:rPr>
                        <a:t>tijd</a:t>
                      </a:r>
                    </a:p>
                  </a:txBody>
                  <a:tcPr marL="9524" marR="9524" marT="9524" marB="45714" anchor="ctr">
                    <a:lnL>
                      <a:noFill/>
                    </a:lnL>
                    <a:lnR>
                      <a:noFill/>
                    </a:lnR>
                    <a:lnT>
                      <a:noFill/>
                    </a:lnT>
                    <a:lnB>
                      <a:noFill/>
                    </a:lnB>
                    <a:solidFill>
                      <a:srgbClr val="0C88DA"/>
                    </a:solidFill>
                  </a:tcPr>
                </a:tc>
                <a:tc>
                  <a:txBody>
                    <a:bodyPr/>
                    <a:lstStyle/>
                    <a:p>
                      <a:pPr algn="l" fontAlgn="ctr"/>
                      <a:r>
                        <a:rPr lang="nl-NL" sz="1100" b="1" i="0" u="none" strike="noStrike" dirty="0">
                          <a:solidFill>
                            <a:srgbClr val="FFFFFF"/>
                          </a:solidFill>
                          <a:effectLst/>
                          <a:latin typeface="Segoe UI" panose="020B0502040204020203" pitchFamily="34" charset="0"/>
                        </a:rPr>
                        <a:t>Soort les</a:t>
                      </a:r>
                    </a:p>
                  </a:txBody>
                  <a:tcPr marL="9524" marR="9524" marT="9524" marB="45714" anchor="ctr">
                    <a:lnL>
                      <a:noFill/>
                    </a:lnL>
                    <a:lnR>
                      <a:noFill/>
                    </a:lnR>
                    <a:lnT>
                      <a:noFill/>
                    </a:lnT>
                    <a:lnB>
                      <a:noFill/>
                    </a:lnB>
                    <a:solidFill>
                      <a:srgbClr val="0C88DA"/>
                    </a:solidFill>
                  </a:tcPr>
                </a:tc>
                <a:tc>
                  <a:txBody>
                    <a:bodyPr/>
                    <a:lstStyle/>
                    <a:p>
                      <a:pPr algn="l" fontAlgn="ctr"/>
                      <a:r>
                        <a:rPr lang="nl-NL" sz="1100" b="1" i="0" u="none" strike="noStrike" dirty="0" err="1">
                          <a:solidFill>
                            <a:srgbClr val="FFFFFF"/>
                          </a:solidFill>
                          <a:effectLst/>
                          <a:latin typeface="Segoe UI" panose="020B0502040204020203" pitchFamily="34" charset="0"/>
                        </a:rPr>
                        <a:t>opmerkling</a:t>
                      </a:r>
                      <a:endParaRPr lang="nl-NL" sz="1100" b="1" i="0" u="none" strike="noStrike" dirty="0">
                        <a:solidFill>
                          <a:srgbClr val="FFFFFF"/>
                        </a:solidFill>
                        <a:effectLst/>
                        <a:latin typeface="Segoe UI" panose="020B0502040204020203" pitchFamily="34" charset="0"/>
                      </a:endParaRPr>
                    </a:p>
                  </a:txBody>
                  <a:tcPr marL="9524" marR="9524" marT="9524" marB="45714" anchor="ctr">
                    <a:lnL>
                      <a:noFill/>
                    </a:lnL>
                    <a:lnR>
                      <a:noFill/>
                    </a:lnR>
                    <a:lnT>
                      <a:noFill/>
                    </a:lnT>
                    <a:lnB>
                      <a:noFill/>
                    </a:lnB>
                    <a:solidFill>
                      <a:srgbClr val="0C88DA"/>
                    </a:solidFill>
                  </a:tcPr>
                </a:tc>
                <a:tc>
                  <a:txBody>
                    <a:bodyPr/>
                    <a:lstStyle/>
                    <a:p>
                      <a:pPr algn="l" fontAlgn="ctr"/>
                      <a:r>
                        <a:rPr lang="nl-NL" sz="1100" b="1" i="0" u="none" strike="noStrike">
                          <a:solidFill>
                            <a:srgbClr val="FFFFFF"/>
                          </a:solidFill>
                          <a:effectLst/>
                          <a:latin typeface="Segoe UI" panose="020B0502040204020203" pitchFamily="34" charset="0"/>
                        </a:rPr>
                        <a:t>Koppeling</a:t>
                      </a:r>
                    </a:p>
                  </a:txBody>
                  <a:tcPr marL="9524" marR="9524" marT="9524" marB="45714" anchor="ctr">
                    <a:lnL>
                      <a:noFill/>
                    </a:lnL>
                    <a:lnR>
                      <a:noFill/>
                    </a:lnR>
                    <a:lnT>
                      <a:noFill/>
                    </a:lnT>
                    <a:lnB>
                      <a:noFill/>
                    </a:lnB>
                    <a:solidFill>
                      <a:srgbClr val="0C88DA"/>
                    </a:solidFill>
                  </a:tcPr>
                </a:tc>
                <a:tc>
                  <a:txBody>
                    <a:bodyPr/>
                    <a:lstStyle/>
                    <a:p>
                      <a:pPr algn="l" fontAlgn="ctr"/>
                      <a:r>
                        <a:rPr lang="nl-NL" sz="1100" b="1" i="0" u="none" strike="noStrike">
                          <a:solidFill>
                            <a:srgbClr val="FFFFFF"/>
                          </a:solidFill>
                          <a:effectLst/>
                          <a:latin typeface="Segoe UI" panose="020B0502040204020203" pitchFamily="34" charset="0"/>
                        </a:rPr>
                        <a:t>Type</a:t>
                      </a:r>
                    </a:p>
                  </a:txBody>
                  <a:tcPr marL="9524" marR="9524" marT="9524" marB="45714" anchor="ctr">
                    <a:lnL>
                      <a:noFill/>
                    </a:lnL>
                    <a:lnR>
                      <a:noFill/>
                    </a:lnR>
                    <a:lnT>
                      <a:noFill/>
                    </a:lnT>
                    <a:lnB>
                      <a:noFill/>
                    </a:lnB>
                    <a:solidFill>
                      <a:srgbClr val="0C88DA"/>
                    </a:solidFill>
                  </a:tcPr>
                </a:tc>
                <a:extLst>
                  <a:ext uri="{0D108BD9-81ED-4DB2-BD59-A6C34878D82A}">
                    <a16:rowId xmlns:a16="http://schemas.microsoft.com/office/drawing/2014/main" val="10002"/>
                  </a:ext>
                </a:extLst>
              </a:tr>
              <a:tr h="222854">
                <a:tc>
                  <a:txBody>
                    <a:bodyPr/>
                    <a:lstStyle/>
                    <a:p>
                      <a:pPr algn="l" fontAlgn="ctr"/>
                      <a:r>
                        <a:rPr lang="nl-NL" sz="1100" b="0" i="0" u="none" strike="noStrike">
                          <a:solidFill>
                            <a:srgbClr val="000000"/>
                          </a:solidFill>
                          <a:effectLst/>
                          <a:latin typeface="Segoe UI Semibold" panose="020B0702040204020203" pitchFamily="34" charset="0"/>
                        </a:rPr>
                        <a:t>Energietransitie   RIVM</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sng" strike="noStrike" dirty="0">
                          <a:solidFill>
                            <a:srgbClr val="7F7F7F"/>
                          </a:solidFill>
                          <a:effectLst/>
                          <a:latin typeface="Segoe UI" panose="020B0502040204020203" pitchFamily="34" charset="0"/>
                          <a:hlinkClick r:id="rId2"/>
                        </a:rPr>
                        <a:t>Rivm.nl</a:t>
                      </a:r>
                      <a:endParaRPr lang="nl-NL" sz="1100" b="0" i="0" u="sng" strike="noStrike" dirty="0">
                        <a:solidFill>
                          <a:srgbClr val="7F7F7F"/>
                        </a:solidFill>
                        <a:effectLst/>
                        <a:latin typeface="Segoe UI" panose="020B0502040204020203" pitchFamily="34" charset="0"/>
                      </a:endParaRP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Website</a:t>
                      </a:r>
                    </a:p>
                  </a:txBody>
                  <a:tcPr marL="9524" marR="9524" marT="9524" marB="45714" anchor="ctr">
                    <a:lnL>
                      <a:noFill/>
                    </a:lnL>
                    <a:lnR>
                      <a:noFill/>
                    </a:lnR>
                    <a:lnT>
                      <a:noFill/>
                    </a:lnT>
                    <a:lnB>
                      <a:noFill/>
                    </a:lnB>
                  </a:tcPr>
                </a:tc>
                <a:extLst>
                  <a:ext uri="{0D108BD9-81ED-4DB2-BD59-A6C34878D82A}">
                    <a16:rowId xmlns:a16="http://schemas.microsoft.com/office/drawing/2014/main" val="10003"/>
                  </a:ext>
                </a:extLst>
              </a:tr>
              <a:tr h="222854">
                <a:tc>
                  <a:txBody>
                    <a:bodyPr/>
                    <a:lstStyle/>
                    <a:p>
                      <a:pPr algn="l" fontAlgn="ctr"/>
                      <a:r>
                        <a:rPr lang="nl-NL" sz="1100" b="0" i="0" u="none" strike="noStrike">
                          <a:solidFill>
                            <a:srgbClr val="000000"/>
                          </a:solidFill>
                          <a:effectLst/>
                          <a:latin typeface="Segoe UI Semibold" panose="020B0702040204020203" pitchFamily="34" charset="0"/>
                        </a:rPr>
                        <a:t>Energietransitie Masterclass</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sng" strike="noStrike" dirty="0" err="1">
                          <a:solidFill>
                            <a:srgbClr val="7F7F7F"/>
                          </a:solidFill>
                          <a:effectLst/>
                          <a:latin typeface="Segoe UI" panose="020B0502040204020203" pitchFamily="34" charset="0"/>
                          <a:hlinkClick r:id="rId3"/>
                        </a:rPr>
                        <a:t>Lerenvoormorgen</a:t>
                      </a:r>
                      <a:endParaRPr lang="nl-NL" sz="1100" b="0" i="0" u="sng" strike="noStrike" dirty="0">
                        <a:solidFill>
                          <a:srgbClr val="7F7F7F"/>
                        </a:solidFill>
                        <a:effectLst/>
                        <a:latin typeface="Segoe UI" panose="020B0502040204020203" pitchFamily="34" charset="0"/>
                      </a:endParaRP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Website</a:t>
                      </a:r>
                    </a:p>
                  </a:txBody>
                  <a:tcPr marL="9524" marR="9524" marT="9524" marB="45714" anchor="ctr">
                    <a:lnL>
                      <a:noFill/>
                    </a:lnL>
                    <a:lnR>
                      <a:noFill/>
                    </a:lnR>
                    <a:lnT>
                      <a:noFill/>
                    </a:lnT>
                    <a:lnB>
                      <a:noFill/>
                    </a:lnB>
                  </a:tcPr>
                </a:tc>
                <a:extLst>
                  <a:ext uri="{0D108BD9-81ED-4DB2-BD59-A6C34878D82A}">
                    <a16:rowId xmlns:a16="http://schemas.microsoft.com/office/drawing/2014/main" val="10004"/>
                  </a:ext>
                </a:extLst>
              </a:tr>
              <a:tr h="419041">
                <a:tc>
                  <a:txBody>
                    <a:bodyPr/>
                    <a:lstStyle/>
                    <a:p>
                      <a:pPr algn="l" fontAlgn="ctr"/>
                      <a:r>
                        <a:rPr lang="nl-NL" sz="1100" b="0" i="0" u="none" strike="noStrike">
                          <a:solidFill>
                            <a:srgbClr val="000000"/>
                          </a:solidFill>
                          <a:effectLst/>
                          <a:latin typeface="Segoe UI Semibold" panose="020B0702040204020203" pitchFamily="34" charset="0"/>
                        </a:rPr>
                        <a:t>Morgenland de film   Les voor basisschool, vmbo, havo, vwo, mbo, hbo, wo</a:t>
                      </a:r>
                    </a:p>
                  </a:txBody>
                  <a:tcPr marL="9524" marR="9524" marT="9524" marB="45714" anchor="ctr">
                    <a:lnL>
                      <a:noFill/>
                    </a:lnL>
                    <a:lnR>
                      <a:noFill/>
                    </a:lnR>
                    <a:lnT>
                      <a:noFill/>
                    </a:lnT>
                    <a:lnB>
                      <a:noFill/>
                    </a:lnB>
                  </a:tcPr>
                </a:tc>
                <a:tc>
                  <a:txBody>
                    <a:bodyPr/>
                    <a:lstStyle/>
                    <a:p>
                      <a:pPr algn="l" fontAlgn="ctr"/>
                      <a:r>
                        <a:rPr lang="nl-NL" sz="1100" b="0" i="0" u="none" strike="noStrike" dirty="0">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sng" strike="noStrike" dirty="0">
                          <a:solidFill>
                            <a:srgbClr val="7F7F7F"/>
                          </a:solidFill>
                          <a:effectLst/>
                          <a:latin typeface="Segoe UI" panose="020B0502040204020203" pitchFamily="34" charset="0"/>
                          <a:hlinkClick r:id="rId4"/>
                        </a:rPr>
                        <a:t>Morgenlandfilm.nl</a:t>
                      </a:r>
                      <a:endParaRPr lang="nl-NL" sz="1100" b="0" i="0" u="sng" strike="noStrike" dirty="0">
                        <a:solidFill>
                          <a:srgbClr val="7F7F7F"/>
                        </a:solidFill>
                        <a:effectLst/>
                        <a:latin typeface="Segoe UI" panose="020B0502040204020203" pitchFamily="34" charset="0"/>
                      </a:endParaRPr>
                    </a:p>
                  </a:txBody>
                  <a:tcPr marL="9524" marR="9524" marT="9524" marB="45714" anchor="ctr">
                    <a:lnL>
                      <a:noFill/>
                    </a:lnL>
                    <a:lnR>
                      <a:noFill/>
                    </a:lnR>
                    <a:lnT>
                      <a:noFill/>
                    </a:lnT>
                    <a:lnB>
                      <a:noFill/>
                    </a:lnB>
                  </a:tcPr>
                </a:tc>
                <a:tc>
                  <a:txBody>
                    <a:bodyPr/>
                    <a:lstStyle/>
                    <a:p>
                      <a:pPr algn="l" fontAlgn="ctr"/>
                      <a:r>
                        <a:rPr lang="nl-NL" sz="1100" b="0" i="0" u="none" strike="noStrike" dirty="0">
                          <a:solidFill>
                            <a:srgbClr val="000000"/>
                          </a:solidFill>
                          <a:effectLst/>
                          <a:latin typeface="Segoe UI" panose="020B0502040204020203" pitchFamily="34" charset="0"/>
                        </a:rPr>
                        <a:t>Website</a:t>
                      </a:r>
                    </a:p>
                  </a:txBody>
                  <a:tcPr marL="9524" marR="9524" marT="9524" marB="45714" anchor="ctr">
                    <a:lnL>
                      <a:noFill/>
                    </a:lnL>
                    <a:lnR>
                      <a:noFill/>
                    </a:lnR>
                    <a:lnT>
                      <a:noFill/>
                    </a:lnT>
                    <a:lnB>
                      <a:noFill/>
                    </a:lnB>
                  </a:tcPr>
                </a:tc>
                <a:extLst>
                  <a:ext uri="{0D108BD9-81ED-4DB2-BD59-A6C34878D82A}">
                    <a16:rowId xmlns:a16="http://schemas.microsoft.com/office/drawing/2014/main" val="10005"/>
                  </a:ext>
                </a:extLst>
              </a:tr>
              <a:tr h="419041">
                <a:tc>
                  <a:txBody>
                    <a:bodyPr/>
                    <a:lstStyle/>
                    <a:p>
                      <a:pPr algn="l" fontAlgn="ctr"/>
                      <a:r>
                        <a:rPr lang="nl-NL" sz="1100" b="0" i="0" u="none" strike="noStrike">
                          <a:solidFill>
                            <a:srgbClr val="000000"/>
                          </a:solidFill>
                          <a:effectLst/>
                          <a:latin typeface="Segoe UI Semibold" panose="020B0702040204020203" pitchFamily="34" charset="0"/>
                        </a:rPr>
                        <a:t>Lancering (gratis) lespakket voor voortgezet onderwijs en mbo over duurzame voedseltransitie   IVN</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sng" strike="noStrike" dirty="0">
                          <a:solidFill>
                            <a:srgbClr val="7F7F7F"/>
                          </a:solidFill>
                          <a:effectLst/>
                          <a:latin typeface="Segoe UI" panose="020B0502040204020203" pitchFamily="34" charset="0"/>
                          <a:hlinkClick r:id="rId5"/>
                        </a:rPr>
                        <a:t>Ivn.nl</a:t>
                      </a:r>
                      <a:endParaRPr lang="nl-NL" sz="1100" b="0" i="0" u="sng" strike="noStrike" dirty="0">
                        <a:solidFill>
                          <a:srgbClr val="7F7F7F"/>
                        </a:solidFill>
                        <a:effectLst/>
                        <a:latin typeface="Segoe UI" panose="020B0502040204020203" pitchFamily="34" charset="0"/>
                      </a:endParaRP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Website</a:t>
                      </a:r>
                    </a:p>
                  </a:txBody>
                  <a:tcPr marL="9524" marR="9524" marT="9524" marB="45714" anchor="ctr">
                    <a:lnL>
                      <a:noFill/>
                    </a:lnL>
                    <a:lnR>
                      <a:noFill/>
                    </a:lnR>
                    <a:lnT>
                      <a:noFill/>
                    </a:lnT>
                    <a:lnB>
                      <a:noFill/>
                    </a:lnB>
                  </a:tcPr>
                </a:tc>
                <a:extLst>
                  <a:ext uri="{0D108BD9-81ED-4DB2-BD59-A6C34878D82A}">
                    <a16:rowId xmlns:a16="http://schemas.microsoft.com/office/drawing/2014/main" val="10006"/>
                  </a:ext>
                </a:extLst>
              </a:tr>
              <a:tr h="390470">
                <a:tc>
                  <a:txBody>
                    <a:bodyPr/>
                    <a:lstStyle/>
                    <a:p>
                      <a:pPr algn="l" fontAlgn="ctr"/>
                      <a:r>
                        <a:rPr lang="nl-NL" sz="1100" b="0" i="0" u="none" strike="noStrike">
                          <a:solidFill>
                            <a:srgbClr val="000000"/>
                          </a:solidFill>
                          <a:effectLst/>
                          <a:latin typeface="Segoe UI Semibold" panose="020B0702040204020203" pitchFamily="34" charset="0"/>
                        </a:rPr>
                        <a:t>Eneco Game   Startpagina</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none" strike="noStrike">
                          <a:solidFill>
                            <a:srgbClr val="000000"/>
                          </a:solidFill>
                          <a:effectLst/>
                          <a:latin typeface="Segoe UI" panose="020B0502040204020203" pitchFamily="34" charset="0"/>
                        </a:rPr>
                        <a:t>-</a:t>
                      </a:r>
                    </a:p>
                  </a:txBody>
                  <a:tcPr marL="9524" marR="9524" marT="9524" marB="45714" anchor="ctr">
                    <a:lnL>
                      <a:noFill/>
                    </a:lnL>
                    <a:lnR>
                      <a:noFill/>
                    </a:lnR>
                    <a:lnT>
                      <a:noFill/>
                    </a:lnT>
                    <a:lnB>
                      <a:noFill/>
                    </a:lnB>
                  </a:tcPr>
                </a:tc>
                <a:tc>
                  <a:txBody>
                    <a:bodyPr/>
                    <a:lstStyle/>
                    <a:p>
                      <a:pPr algn="l" fontAlgn="ctr"/>
                      <a:r>
                        <a:rPr lang="nl-NL" sz="1100" b="0" i="0" u="sng" strike="noStrike" dirty="0">
                          <a:solidFill>
                            <a:srgbClr val="7F7F7F"/>
                          </a:solidFill>
                          <a:effectLst/>
                          <a:latin typeface="Segoe UI" panose="020B0502040204020203" pitchFamily="34" charset="0"/>
                          <a:hlinkClick r:id="rId6"/>
                        </a:rPr>
                        <a:t>Youvegotthepower.nl</a:t>
                      </a:r>
                      <a:endParaRPr lang="nl-NL" sz="1100" b="0" i="0" u="sng" strike="noStrike" dirty="0">
                        <a:solidFill>
                          <a:srgbClr val="7F7F7F"/>
                        </a:solidFill>
                        <a:effectLst/>
                        <a:latin typeface="Segoe UI" panose="020B0502040204020203" pitchFamily="34" charset="0"/>
                      </a:endParaRPr>
                    </a:p>
                  </a:txBody>
                  <a:tcPr marL="9524" marR="9524" marT="9524" marB="45714" anchor="ctr">
                    <a:lnL>
                      <a:noFill/>
                    </a:lnL>
                    <a:lnR>
                      <a:noFill/>
                    </a:lnR>
                    <a:lnT>
                      <a:noFill/>
                    </a:lnT>
                    <a:lnB>
                      <a:noFill/>
                    </a:lnB>
                  </a:tcPr>
                </a:tc>
                <a:tc>
                  <a:txBody>
                    <a:bodyPr/>
                    <a:lstStyle/>
                    <a:p>
                      <a:pPr algn="l" fontAlgn="ctr"/>
                      <a:r>
                        <a:rPr lang="nl-NL" sz="1100" b="0" i="0" u="none" strike="noStrike" dirty="0">
                          <a:solidFill>
                            <a:srgbClr val="000000"/>
                          </a:solidFill>
                          <a:effectLst/>
                          <a:latin typeface="Segoe UI" panose="020B0502040204020203" pitchFamily="34" charset="0"/>
                        </a:rPr>
                        <a:t>Website</a:t>
                      </a:r>
                    </a:p>
                  </a:txBody>
                  <a:tcPr marL="9524" marR="9524" marT="9524" marB="45714" anchor="ctr">
                    <a:lnL>
                      <a:noFill/>
                    </a:lnL>
                    <a:lnR>
                      <a:noFill/>
                    </a:lnR>
                    <a:lnT>
                      <a:noFill/>
                    </a:lnT>
                    <a:lnB>
                      <a:noFill/>
                    </a:lnB>
                  </a:tcPr>
                </a:tc>
                <a:extLst>
                  <a:ext uri="{0D108BD9-81ED-4DB2-BD59-A6C34878D82A}">
                    <a16:rowId xmlns:a16="http://schemas.microsoft.com/office/drawing/2014/main" val="10007"/>
                  </a:ext>
                </a:extLst>
              </a:tr>
            </a:tbl>
          </a:graphicData>
        </a:graphic>
      </p:graphicFrame>
      <p:pic>
        <p:nvPicPr>
          <p:cNvPr id="4" name="Afbeelding 3">
            <a:hlinkClick r:id="" action="ppaction://hlinkshowjump?jump=firstslide"/>
          </p:cNvPr>
          <p:cNvPicPr>
            <a:picLocks noChangeAspect="1"/>
          </p:cNvPicPr>
          <p:nvPr/>
        </p:nvPicPr>
        <p:blipFill>
          <a:blip r:embed="rId7"/>
          <a:stretch>
            <a:fillRect/>
          </a:stretch>
        </p:blipFill>
        <p:spPr>
          <a:xfrm>
            <a:off x="373488" y="940158"/>
            <a:ext cx="1931830" cy="1029503"/>
          </a:xfrm>
          <a:prstGeom prst="rect">
            <a:avLst/>
          </a:prstGeom>
        </p:spPr>
      </p:pic>
    </p:spTree>
    <p:extLst>
      <p:ext uri="{BB962C8B-B14F-4D97-AF65-F5344CB8AC3E}">
        <p14:creationId xmlns:p14="http://schemas.microsoft.com/office/powerpoint/2010/main" val="1368899216"/>
      </p:ext>
    </p:extLst>
  </p:cSld>
  <p:clrMapOvr>
    <a:masterClrMapping/>
  </p:clrMapOvr>
</p:sld>
</file>

<file path=ppt/theme/theme1.xml><?xml version="1.0" encoding="utf-8"?>
<a:theme xmlns:a="http://schemas.openxmlformats.org/drawingml/2006/main" name="Office-thema">
  <a:themeElements>
    <a:clrScheme name="Custom 7">
      <a:dk1>
        <a:srgbClr val="0C6D82"/>
      </a:dk1>
      <a:lt1>
        <a:srgbClr val="FFFFFF"/>
      </a:lt1>
      <a:dk2>
        <a:srgbClr val="6F0066"/>
      </a:dk2>
      <a:lt2>
        <a:srgbClr val="1E597D"/>
      </a:lt2>
      <a:accent1>
        <a:srgbClr val="571B6D"/>
      </a:accent1>
      <a:accent2>
        <a:srgbClr val="2CA05B"/>
      </a:accent2>
      <a:accent3>
        <a:srgbClr val="C90B24"/>
      </a:accent3>
      <a:accent4>
        <a:srgbClr val="E8611D"/>
      </a:accent4>
      <a:accent5>
        <a:srgbClr val="F39D21"/>
      </a:accent5>
      <a:accent6>
        <a:srgbClr val="1B866F"/>
      </a:accent6>
      <a:hlink>
        <a:srgbClr val="0C6D82"/>
      </a:hlink>
      <a:folHlink>
        <a:srgbClr val="0C6D82"/>
      </a:folHlink>
    </a:clrScheme>
    <a:fontScheme name="Custom 10">
      <a:majorFont>
        <a:latin typeface="Franklin Gothic Dem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72390">
          <a:solidFill>
            <a:srgbClr val="454D55"/>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_20092593_TF16411242" id="{DF483A24-E5C9-4207-8179-D6CFE4E914DC}" vid="{D351058D-4B10-4DE7-8CD8-D0E4FE13E4BA}"/>
    </a:ext>
  </a:extLst>
</a:theme>
</file>

<file path=ppt/theme/theme2.xml><?xml version="1.0" encoding="utf-8"?>
<a:theme xmlns:a="http://schemas.openxmlformats.org/drawingml/2006/main" name="1_Office-thema">
  <a:themeElements>
    <a:clrScheme name="Custom 15">
      <a:dk1>
        <a:sysClr val="windowText" lastClr="000000"/>
      </a:dk1>
      <a:lt1>
        <a:sysClr val="window" lastClr="FFFFFF"/>
      </a:lt1>
      <a:dk2>
        <a:srgbClr val="12121E"/>
      </a:dk2>
      <a:lt2>
        <a:srgbClr val="F2F2F2"/>
      </a:lt2>
      <a:accent1>
        <a:srgbClr val="12A0B2"/>
      </a:accent1>
      <a:accent2>
        <a:srgbClr val="CF2D86"/>
      </a:accent2>
      <a:accent3>
        <a:srgbClr val="2B5181"/>
      </a:accent3>
      <a:accent4>
        <a:srgbClr val="CF2D86"/>
      </a:accent4>
      <a:accent5>
        <a:srgbClr val="48106A"/>
      </a:accent5>
      <a:accent6>
        <a:srgbClr val="12A0B2"/>
      </a:accent6>
      <a:hlink>
        <a:srgbClr val="CF2D86"/>
      </a:hlink>
      <a:folHlink>
        <a:srgbClr val="7F7F7F"/>
      </a:folHlink>
    </a:clrScheme>
    <a:fontScheme name="Custom 14">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30450744_TF16411196" id="{46C8F458-EF76-479D-8AE7-8B6029A40D8D}" vid="{9275A354-1366-450A-AC27-EBF3E90A9F06}"/>
    </a:ext>
  </a:extLst>
</a:theme>
</file>

<file path=ppt/theme/theme3.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9" ma:contentTypeDescription="Create a new document." ma:contentTypeScope="" ma:versionID="76e25e1730b4532ab1d5e5b131a96a5a">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d1e9281a84c4949647088091c718de3"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C0269403-FA3E-40CD-898C-286105FEE5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BEC926F-FDE5-4562-99B8-30912DF11668}">
  <ds:schemaRefs>
    <ds:schemaRef ds:uri="http://schemas.microsoft.com/sharepoint/v3/contenttype/forms"/>
  </ds:schemaRefs>
</ds:datastoreItem>
</file>

<file path=customXml/itemProps3.xml><?xml version="1.0" encoding="utf-8"?>
<ds:datastoreItem xmlns:ds="http://schemas.openxmlformats.org/officeDocument/2006/customXml" ds:itemID="{6B8A1B1B-EE41-4773-851F-0027C8214331}">
  <ds:schemaRefs>
    <ds:schemaRef ds:uri="http://schemas.microsoft.com/sharepoint/v3"/>
    <ds:schemaRef ds:uri="http://schemas.openxmlformats.org/package/2006/metadata/core-properties"/>
    <ds:schemaRef ds:uri="6dc4bcd6-49db-4c07-9060-8acfc67cef9f"/>
    <ds:schemaRef ds:uri="http://purl.org/dc/dcmitype/"/>
    <ds:schemaRef ds:uri="http://schemas.microsoft.com/office/infopath/2007/PartnerControls"/>
    <ds:schemaRef ds:uri="http://schemas.microsoft.com/office/2006/documentManagement/types"/>
    <ds:schemaRef ds:uri="http://purl.org/dc/terms/"/>
    <ds:schemaRef ds:uri="http://purl.org/dc/elements/1.1/"/>
    <ds:schemaRef ds:uri="fb0879af-3eba-417a-a55a-ffe6dcd6ca77"/>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Kleurrijke tijdlijn product-roadmap </Template>
  <TotalTime>0</TotalTime>
  <Words>738</Words>
  <Application>Microsoft Office PowerPoint</Application>
  <PresentationFormat>Breedbeeld</PresentationFormat>
  <Paragraphs>248</Paragraphs>
  <Slides>6</Slides>
  <Notes>4</Notes>
  <HiddenSlides>0</HiddenSlides>
  <MMClips>0</MMClips>
  <ScaleCrop>false</ScaleCrop>
  <HeadingPairs>
    <vt:vector size="6" baseType="variant">
      <vt:variant>
        <vt:lpstr>Gebruikte lettertypen</vt:lpstr>
      </vt:variant>
      <vt:variant>
        <vt:i4>6</vt:i4>
      </vt:variant>
      <vt:variant>
        <vt:lpstr>Thema</vt:lpstr>
      </vt:variant>
      <vt:variant>
        <vt:i4>2</vt:i4>
      </vt:variant>
      <vt:variant>
        <vt:lpstr>Diatitels</vt:lpstr>
      </vt:variant>
      <vt:variant>
        <vt:i4>6</vt:i4>
      </vt:variant>
    </vt:vector>
  </HeadingPairs>
  <TitlesOfParts>
    <vt:vector size="14" baseType="lpstr">
      <vt:lpstr>Arial</vt:lpstr>
      <vt:lpstr>Calibri</vt:lpstr>
      <vt:lpstr>Franklin Gothic Demi</vt:lpstr>
      <vt:lpstr>Segoe UI</vt:lpstr>
      <vt:lpstr>Segoe UI Semibold</vt:lpstr>
      <vt:lpstr>Trebuchet MS</vt:lpstr>
      <vt:lpstr>Office-thema</vt:lpstr>
      <vt:lpstr>1_Office-thema</vt:lpstr>
      <vt:lpstr>Tijdlijn  wetenschapsoriëntatie</vt:lpstr>
      <vt:lpstr>Leerjaar 2 - wetenschapsoriëntatie</vt:lpstr>
      <vt:lpstr>Leerjaar 3 - wetenschapsoriëntatie</vt:lpstr>
      <vt:lpstr>Leerjaar 4 - wetenschapsoriëntatie</vt:lpstr>
      <vt:lpstr>Handige websites w.o. </vt:lpstr>
      <vt:lpstr>De bewoonbare wereld - energietransitie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2020-12-12T13:19:19Z</dcterms:created>
  <dcterms:modified xsi:type="dcterms:W3CDTF">2022-09-14T09:43:49Z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0x010100DEEA25CC0A0AC24199CDC46C25B8B0BC</vt:lpwstr>
  </property>
</Properties>
</file>